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0" r:id="rId1"/>
  </p:sldMasterIdLst>
  <p:notesMasterIdLst>
    <p:notesMasterId r:id="rId16"/>
  </p:notesMasterIdLst>
  <p:sldIdLst>
    <p:sldId id="256" r:id="rId2"/>
    <p:sldId id="257" r:id="rId3"/>
    <p:sldId id="281" r:id="rId4"/>
    <p:sldId id="261" r:id="rId5"/>
    <p:sldId id="258" r:id="rId6"/>
    <p:sldId id="288" r:id="rId7"/>
    <p:sldId id="295" r:id="rId8"/>
    <p:sldId id="293" r:id="rId9"/>
    <p:sldId id="296" r:id="rId10"/>
    <p:sldId id="280" r:id="rId11"/>
    <p:sldId id="284" r:id="rId12"/>
    <p:sldId id="287" r:id="rId13"/>
    <p:sldId id="289" r:id="rId14"/>
    <p:sldId id="260" r:id="rId15"/>
  </p:sldIdLst>
  <p:sldSz cx="10691813" cy="7559675"/>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나눔바른고딕" panose="020B0603020101020101" pitchFamily="50" charset="-127"/>
      <p:regular r:id="rId23"/>
      <p:bold r:id="rId24"/>
    </p:embeddedFont>
    <p:embeddedFont>
      <p:font typeface="맑은 고딕" panose="020B0503020000020004" pitchFamily="50" charset="-127"/>
      <p:regular r:id="rId25"/>
      <p:bold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6FB8"/>
    <a:srgbClr val="93C7FF"/>
    <a:srgbClr val="94C7FF"/>
    <a:srgbClr val="5594FE"/>
    <a:srgbClr val="259095"/>
    <a:srgbClr val="1E7478"/>
    <a:srgbClr val="015791"/>
    <a:srgbClr val="FFE200"/>
    <a:srgbClr val="0262FE"/>
    <a:srgbClr val="016D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FBE086-5D57-4207-8124-68D77C709B33}" v="124" dt="2021-06-09T04:54:41.235"/>
  </p1510:revLst>
</p1510:revInfo>
</file>

<file path=ppt/tableStyles.xml><?xml version="1.0" encoding="utf-8"?>
<a:tblStyleLst xmlns:a="http://schemas.openxmlformats.org/drawingml/2006/main" def="{5C22544A-7EE6-4342-B048-85BDC9FD1C3A}">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0" autoAdjust="0"/>
    <p:restoredTop sz="94660"/>
  </p:normalViewPr>
  <p:slideViewPr>
    <p:cSldViewPr snapToGrid="0">
      <p:cViewPr>
        <p:scale>
          <a:sx n="100" d="100"/>
          <a:sy n="100" d="100"/>
        </p:scale>
        <p:origin x="1050"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 Eunkyoung" userId="38ef6be584633199" providerId="LiveId" clId="{90FBE086-5D57-4207-8124-68D77C709B33}"/>
    <pc:docChg chg="undo redo custSel addSld delSld modSld sldOrd">
      <pc:chgData name="Min Eunkyoung" userId="38ef6be584633199" providerId="LiveId" clId="{90FBE086-5D57-4207-8124-68D77C709B33}" dt="2021-06-09T04:56:29.916" v="2253" actId="1076"/>
      <pc:docMkLst>
        <pc:docMk/>
      </pc:docMkLst>
      <pc:sldChg chg="modSp mod">
        <pc:chgData name="Min Eunkyoung" userId="38ef6be584633199" providerId="LiveId" clId="{90FBE086-5D57-4207-8124-68D77C709B33}" dt="2021-06-08T14:42:56.547" v="1633" actId="20577"/>
        <pc:sldMkLst>
          <pc:docMk/>
          <pc:sldMk cId="2281016542" sldId="256"/>
        </pc:sldMkLst>
        <pc:spChg chg="mod">
          <ac:chgData name="Min Eunkyoung" userId="38ef6be584633199" providerId="LiveId" clId="{90FBE086-5D57-4207-8124-68D77C709B33}" dt="2021-06-08T14:42:56.547" v="1633" actId="20577"/>
          <ac:spMkLst>
            <pc:docMk/>
            <pc:sldMk cId="2281016542" sldId="256"/>
            <ac:spMk id="12" creationId="{DD149401-E30D-49A6-B4EC-3F1256DE90CB}"/>
          </ac:spMkLst>
        </pc:spChg>
      </pc:sldChg>
      <pc:sldChg chg="addSp delSp modSp mod">
        <pc:chgData name="Min Eunkyoung" userId="38ef6be584633199" providerId="LiveId" clId="{90FBE086-5D57-4207-8124-68D77C709B33}" dt="2021-06-09T04:17:01.777" v="2113"/>
        <pc:sldMkLst>
          <pc:docMk/>
          <pc:sldMk cId="3748127028" sldId="257"/>
        </pc:sldMkLst>
        <pc:spChg chg="mod">
          <ac:chgData name="Min Eunkyoung" userId="38ef6be584633199" providerId="LiveId" clId="{90FBE086-5D57-4207-8124-68D77C709B33}" dt="2021-06-08T14:23:58.014" v="1570" actId="1035"/>
          <ac:spMkLst>
            <pc:docMk/>
            <pc:sldMk cId="3748127028" sldId="257"/>
            <ac:spMk id="5" creationId="{E0D1F1FC-AC86-4947-960D-26CCD8D1FC23}"/>
          </ac:spMkLst>
        </pc:spChg>
        <pc:spChg chg="mod">
          <ac:chgData name="Min Eunkyoung" userId="38ef6be584633199" providerId="LiveId" clId="{90FBE086-5D57-4207-8124-68D77C709B33}" dt="2021-06-08T14:23:58.014" v="1570" actId="1035"/>
          <ac:spMkLst>
            <pc:docMk/>
            <pc:sldMk cId="3748127028" sldId="257"/>
            <ac:spMk id="6" creationId="{3C3178FB-1DD7-4FD2-A556-ECC891F2DD39}"/>
          </ac:spMkLst>
        </pc:spChg>
        <pc:spChg chg="mod">
          <ac:chgData name="Min Eunkyoung" userId="38ef6be584633199" providerId="LiveId" clId="{90FBE086-5D57-4207-8124-68D77C709B33}" dt="2021-06-08T14:23:58.014" v="1570" actId="1035"/>
          <ac:spMkLst>
            <pc:docMk/>
            <pc:sldMk cId="3748127028" sldId="257"/>
            <ac:spMk id="8" creationId="{44C7BC35-0519-43E0-A0F8-2F2043149429}"/>
          </ac:spMkLst>
        </pc:spChg>
        <pc:spChg chg="mod">
          <ac:chgData name="Min Eunkyoung" userId="38ef6be584633199" providerId="LiveId" clId="{90FBE086-5D57-4207-8124-68D77C709B33}" dt="2021-06-08T14:23:58.014" v="1570" actId="1035"/>
          <ac:spMkLst>
            <pc:docMk/>
            <pc:sldMk cId="3748127028" sldId="257"/>
            <ac:spMk id="9" creationId="{0F3FE073-9E30-47FE-8C33-67EE16E8E326}"/>
          </ac:spMkLst>
        </pc:spChg>
        <pc:spChg chg="mod">
          <ac:chgData name="Min Eunkyoung" userId="38ef6be584633199" providerId="LiveId" clId="{90FBE086-5D57-4207-8124-68D77C709B33}" dt="2021-06-08T14:23:58.014" v="1570" actId="1035"/>
          <ac:spMkLst>
            <pc:docMk/>
            <pc:sldMk cId="3748127028" sldId="257"/>
            <ac:spMk id="10" creationId="{44780700-20AB-4B0F-8BF2-88B4B0E1834E}"/>
          </ac:spMkLst>
        </pc:spChg>
        <pc:spChg chg="del">
          <ac:chgData name="Min Eunkyoung" userId="38ef6be584633199" providerId="LiveId" clId="{90FBE086-5D57-4207-8124-68D77C709B33}" dt="2021-06-08T14:23:50.514" v="1537" actId="478"/>
          <ac:spMkLst>
            <pc:docMk/>
            <pc:sldMk cId="3748127028" sldId="257"/>
            <ac:spMk id="12" creationId="{4FAE4492-0D85-419E-B2B2-1A43B266E25D}"/>
          </ac:spMkLst>
        </pc:spChg>
        <pc:spChg chg="mod">
          <ac:chgData name="Min Eunkyoung" userId="38ef6be584633199" providerId="LiveId" clId="{90FBE086-5D57-4207-8124-68D77C709B33}" dt="2021-06-09T04:17:01.777" v="2113"/>
          <ac:spMkLst>
            <pc:docMk/>
            <pc:sldMk cId="3748127028" sldId="257"/>
            <ac:spMk id="13" creationId="{1252241F-A9F3-415A-BC37-E63A86C854D0}"/>
          </ac:spMkLst>
        </pc:spChg>
        <pc:spChg chg="add del mod">
          <ac:chgData name="Min Eunkyoung" userId="38ef6be584633199" providerId="LiveId" clId="{90FBE086-5D57-4207-8124-68D77C709B33}" dt="2021-06-08T14:23:58.014" v="1570" actId="1035"/>
          <ac:spMkLst>
            <pc:docMk/>
            <pc:sldMk cId="3748127028" sldId="257"/>
            <ac:spMk id="14" creationId="{8A736F4E-EE8F-4ACA-95B9-A0A5A0F5FAE7}"/>
          </ac:spMkLst>
        </pc:spChg>
        <pc:spChg chg="del mod">
          <ac:chgData name="Min Eunkyoung" userId="38ef6be584633199" providerId="LiveId" clId="{90FBE086-5D57-4207-8124-68D77C709B33}" dt="2021-06-08T13:10:13.434" v="737"/>
          <ac:spMkLst>
            <pc:docMk/>
            <pc:sldMk cId="3748127028" sldId="257"/>
            <ac:spMk id="15" creationId="{06C48E72-7AC4-4776-9BC0-D4E77765AC3B}"/>
          </ac:spMkLst>
        </pc:spChg>
        <pc:spChg chg="add del mod">
          <ac:chgData name="Min Eunkyoung" userId="38ef6be584633199" providerId="LiveId" clId="{90FBE086-5D57-4207-8124-68D77C709B33}" dt="2021-06-08T14:23:58.014" v="1570" actId="1035"/>
          <ac:spMkLst>
            <pc:docMk/>
            <pc:sldMk cId="3748127028" sldId="257"/>
            <ac:spMk id="16" creationId="{509886A2-285A-47C2-BC4C-1E447E6E6700}"/>
          </ac:spMkLst>
        </pc:spChg>
      </pc:sldChg>
      <pc:sldChg chg="addSp delSp modSp mod ord">
        <pc:chgData name="Min Eunkyoung" userId="38ef6be584633199" providerId="LiveId" clId="{90FBE086-5D57-4207-8124-68D77C709B33}" dt="2021-06-09T04:56:29.916" v="2253" actId="1076"/>
        <pc:sldMkLst>
          <pc:docMk/>
          <pc:sldMk cId="3070573625" sldId="258"/>
        </pc:sldMkLst>
        <pc:spChg chg="mod">
          <ac:chgData name="Min Eunkyoung" userId="38ef6be584633199" providerId="LiveId" clId="{90FBE086-5D57-4207-8124-68D77C709B33}" dt="2021-06-09T04:55:45.018" v="2245" actId="20577"/>
          <ac:spMkLst>
            <pc:docMk/>
            <pc:sldMk cId="3070573625" sldId="258"/>
            <ac:spMk id="6" creationId="{B5D9B760-702D-4409-8626-2BF2D13FF746}"/>
          </ac:spMkLst>
        </pc:spChg>
        <pc:spChg chg="mod">
          <ac:chgData name="Min Eunkyoung" userId="38ef6be584633199" providerId="LiveId" clId="{90FBE086-5D57-4207-8124-68D77C709B33}" dt="2021-06-09T04:54:41.234" v="2231"/>
          <ac:spMkLst>
            <pc:docMk/>
            <pc:sldMk cId="3070573625" sldId="258"/>
            <ac:spMk id="9" creationId="{740AEA4B-1FD3-4B9B-A822-3A461C147B44}"/>
          </ac:spMkLst>
        </pc:spChg>
        <pc:spChg chg="add del">
          <ac:chgData name="Min Eunkyoung" userId="38ef6be584633199" providerId="LiveId" clId="{90FBE086-5D57-4207-8124-68D77C709B33}" dt="2021-06-08T14:38:22.252" v="1573" actId="22"/>
          <ac:spMkLst>
            <pc:docMk/>
            <pc:sldMk cId="3070573625" sldId="258"/>
            <ac:spMk id="11" creationId="{6FE8446B-3B08-4FB8-AAC2-51020313C0E0}"/>
          </ac:spMkLst>
        </pc:spChg>
        <pc:spChg chg="add mod">
          <ac:chgData name="Min Eunkyoung" userId="38ef6be584633199" providerId="LiveId" clId="{90FBE086-5D57-4207-8124-68D77C709B33}" dt="2021-06-09T04:56:29.916" v="2253" actId="1076"/>
          <ac:spMkLst>
            <pc:docMk/>
            <pc:sldMk cId="3070573625" sldId="258"/>
            <ac:spMk id="18" creationId="{7358F1BD-C822-437C-895E-CA7A146AE050}"/>
          </ac:spMkLst>
        </pc:spChg>
        <pc:graphicFrameChg chg="add del mod modGraphic">
          <ac:chgData name="Min Eunkyoung" userId="38ef6be584633199" providerId="LiveId" clId="{90FBE086-5D57-4207-8124-68D77C709B33}" dt="2021-06-09T04:50:34.092" v="2158"/>
          <ac:graphicFrameMkLst>
            <pc:docMk/>
            <pc:sldMk cId="3070573625" sldId="258"/>
            <ac:graphicFrameMk id="12" creationId="{580E00AE-5756-4F45-A367-D52D70DBDC69}"/>
          </ac:graphicFrameMkLst>
        </pc:graphicFrameChg>
        <pc:graphicFrameChg chg="add del mod modGraphic">
          <ac:chgData name="Min Eunkyoung" userId="38ef6be584633199" providerId="LiveId" clId="{90FBE086-5D57-4207-8124-68D77C709B33}" dt="2021-06-09T04:50:34.066" v="2157"/>
          <ac:graphicFrameMkLst>
            <pc:docMk/>
            <pc:sldMk cId="3070573625" sldId="258"/>
            <ac:graphicFrameMk id="14" creationId="{7E638709-A277-4E21-8971-9C01AE1EDB26}"/>
          </ac:graphicFrameMkLst>
        </pc:graphicFrameChg>
        <pc:graphicFrameChg chg="add del mod modGraphic">
          <ac:chgData name="Min Eunkyoung" userId="38ef6be584633199" providerId="LiveId" clId="{90FBE086-5D57-4207-8124-68D77C709B33}" dt="2021-06-09T04:51:38.270" v="2173" actId="478"/>
          <ac:graphicFrameMkLst>
            <pc:docMk/>
            <pc:sldMk cId="3070573625" sldId="258"/>
            <ac:graphicFrameMk id="15" creationId="{FB9A3915-AEC4-4179-AFC7-1567F451F87B}"/>
          </ac:graphicFrameMkLst>
        </pc:graphicFrameChg>
        <pc:graphicFrameChg chg="add mod modGraphic">
          <ac:chgData name="Min Eunkyoung" userId="38ef6be584633199" providerId="LiveId" clId="{90FBE086-5D57-4207-8124-68D77C709B33}" dt="2021-06-09T04:55:24.238" v="2239" actId="1076"/>
          <ac:graphicFrameMkLst>
            <pc:docMk/>
            <pc:sldMk cId="3070573625" sldId="258"/>
            <ac:graphicFrameMk id="16" creationId="{4A2FCD2B-889B-46B7-B19A-C618B497DC1C}"/>
          </ac:graphicFrameMkLst>
        </pc:graphicFrameChg>
        <pc:picChg chg="add del mod modCrop">
          <ac:chgData name="Min Eunkyoung" userId="38ef6be584633199" providerId="LiveId" clId="{90FBE086-5D57-4207-8124-68D77C709B33}" dt="2021-06-09T04:50:05.789" v="2143" actId="478"/>
          <ac:picMkLst>
            <pc:docMk/>
            <pc:sldMk cId="3070573625" sldId="258"/>
            <ac:picMk id="3" creationId="{125C84D9-F5A8-406C-B733-A43572A41FFD}"/>
          </ac:picMkLst>
        </pc:picChg>
        <pc:picChg chg="del">
          <ac:chgData name="Min Eunkyoung" userId="38ef6be584633199" providerId="LiveId" clId="{90FBE086-5D57-4207-8124-68D77C709B33}" dt="2021-06-08T14:07:16.060" v="1270" actId="478"/>
          <ac:picMkLst>
            <pc:docMk/>
            <pc:sldMk cId="3070573625" sldId="258"/>
            <ac:picMk id="4" creationId="{FCD786F7-52D2-4974-853F-9F1658B6AA6E}"/>
          </ac:picMkLst>
        </pc:picChg>
        <pc:picChg chg="add del mod modCrop">
          <ac:chgData name="Min Eunkyoung" userId="38ef6be584633199" providerId="LiveId" clId="{90FBE086-5D57-4207-8124-68D77C709B33}" dt="2021-06-09T04:50:08.263" v="2145" actId="478"/>
          <ac:picMkLst>
            <pc:docMk/>
            <pc:sldMk cId="3070573625" sldId="258"/>
            <ac:picMk id="5" creationId="{32422EB1-A3C3-4092-ACC4-B90B51D6B910}"/>
          </ac:picMkLst>
        </pc:picChg>
        <pc:picChg chg="add del mod modCrop">
          <ac:chgData name="Min Eunkyoung" userId="38ef6be584633199" providerId="LiveId" clId="{90FBE086-5D57-4207-8124-68D77C709B33}" dt="2021-06-09T04:50:07.115" v="2144" actId="478"/>
          <ac:picMkLst>
            <pc:docMk/>
            <pc:sldMk cId="3070573625" sldId="258"/>
            <ac:picMk id="7" creationId="{289DACDD-B286-4C33-AD37-E03153E52881}"/>
          </ac:picMkLst>
        </pc:picChg>
        <pc:picChg chg="add del">
          <ac:chgData name="Min Eunkyoung" userId="38ef6be584633199" providerId="LiveId" clId="{90FBE086-5D57-4207-8124-68D77C709B33}" dt="2021-06-08T14:08:46.394" v="1285" actId="478"/>
          <ac:picMkLst>
            <pc:docMk/>
            <pc:sldMk cId="3070573625" sldId="258"/>
            <ac:picMk id="11" creationId="{2EA774EF-EE69-4F8E-8DD9-B23992B150C2}"/>
          </ac:picMkLst>
        </pc:picChg>
        <pc:picChg chg="add del mod modCrop">
          <ac:chgData name="Min Eunkyoung" userId="38ef6be584633199" providerId="LiveId" clId="{90FBE086-5D57-4207-8124-68D77C709B33}" dt="2021-06-09T04:50:08.828" v="2146" actId="478"/>
          <ac:picMkLst>
            <pc:docMk/>
            <pc:sldMk cId="3070573625" sldId="258"/>
            <ac:picMk id="13" creationId="{1D735F39-F69D-421A-9DE7-52B5165D80C3}"/>
          </ac:picMkLst>
        </pc:picChg>
        <pc:picChg chg="add del mod modCrop">
          <ac:chgData name="Min Eunkyoung" userId="38ef6be584633199" providerId="LiveId" clId="{90FBE086-5D57-4207-8124-68D77C709B33}" dt="2021-06-08T14:38:20.746" v="1571" actId="478"/>
          <ac:picMkLst>
            <pc:docMk/>
            <pc:sldMk cId="3070573625" sldId="258"/>
            <ac:picMk id="15" creationId="{36385C6B-2806-45BF-B4C8-66C5AF75676E}"/>
          </ac:picMkLst>
        </pc:picChg>
        <pc:cxnChg chg="add del">
          <ac:chgData name="Min Eunkyoung" userId="38ef6be584633199" providerId="LiveId" clId="{90FBE086-5D57-4207-8124-68D77C709B33}" dt="2021-06-09T03:40:28.828" v="1763" actId="11529"/>
          <ac:cxnSpMkLst>
            <pc:docMk/>
            <pc:sldMk cId="3070573625" sldId="258"/>
            <ac:cxnSpMk id="4" creationId="{1FE6A560-2BE3-44F5-A7D3-9D390AF2CBAA}"/>
          </ac:cxnSpMkLst>
        </pc:cxnChg>
        <pc:cxnChg chg="add del">
          <ac:chgData name="Min Eunkyoung" userId="38ef6be584633199" providerId="LiveId" clId="{90FBE086-5D57-4207-8124-68D77C709B33}" dt="2021-06-09T03:40:28.634" v="1762" actId="11529"/>
          <ac:cxnSpMkLst>
            <pc:docMk/>
            <pc:sldMk cId="3070573625" sldId="258"/>
            <ac:cxnSpMk id="11" creationId="{7C5ECF5A-17EB-4F86-9DA9-D681F60E4774}"/>
          </ac:cxnSpMkLst>
        </pc:cxnChg>
      </pc:sldChg>
      <pc:sldChg chg="del">
        <pc:chgData name="Min Eunkyoung" userId="38ef6be584633199" providerId="LiveId" clId="{90FBE086-5D57-4207-8124-68D77C709B33}" dt="2021-06-08T14:09:56.108" v="1300" actId="47"/>
        <pc:sldMkLst>
          <pc:docMk/>
          <pc:sldMk cId="2085566917" sldId="277"/>
        </pc:sldMkLst>
      </pc:sldChg>
      <pc:sldChg chg="del">
        <pc:chgData name="Min Eunkyoung" userId="38ef6be584633199" providerId="LiveId" clId="{90FBE086-5D57-4207-8124-68D77C709B33}" dt="2021-06-08T14:09:58.685" v="1301" actId="47"/>
        <pc:sldMkLst>
          <pc:docMk/>
          <pc:sldMk cId="2979825362" sldId="278"/>
        </pc:sldMkLst>
      </pc:sldChg>
      <pc:sldChg chg="del">
        <pc:chgData name="Min Eunkyoung" userId="38ef6be584633199" providerId="LiveId" clId="{90FBE086-5D57-4207-8124-68D77C709B33}" dt="2021-06-08T14:09:59.494" v="1302" actId="47"/>
        <pc:sldMkLst>
          <pc:docMk/>
          <pc:sldMk cId="2297196218" sldId="279"/>
        </pc:sldMkLst>
      </pc:sldChg>
      <pc:sldChg chg="addSp delSp modSp mod">
        <pc:chgData name="Min Eunkyoung" userId="38ef6be584633199" providerId="LiveId" clId="{90FBE086-5D57-4207-8124-68D77C709B33}" dt="2021-06-08T14:41:38.625" v="1616" actId="1076"/>
        <pc:sldMkLst>
          <pc:docMk/>
          <pc:sldMk cId="2334363411" sldId="280"/>
        </pc:sldMkLst>
        <pc:spChg chg="mod">
          <ac:chgData name="Min Eunkyoung" userId="38ef6be584633199" providerId="LiveId" clId="{90FBE086-5D57-4207-8124-68D77C709B33}" dt="2021-06-08T14:16:04.704" v="1411"/>
          <ac:spMkLst>
            <pc:docMk/>
            <pc:sldMk cId="2334363411" sldId="280"/>
            <ac:spMk id="6" creationId="{B5D9B760-702D-4409-8626-2BF2D13FF746}"/>
          </ac:spMkLst>
        </pc:spChg>
        <pc:picChg chg="add mod modCrop">
          <ac:chgData name="Min Eunkyoung" userId="38ef6be584633199" providerId="LiveId" clId="{90FBE086-5D57-4207-8124-68D77C709B33}" dt="2021-06-08T14:41:38.625" v="1616" actId="1076"/>
          <ac:picMkLst>
            <pc:docMk/>
            <pc:sldMk cId="2334363411" sldId="280"/>
            <ac:picMk id="3" creationId="{542A434F-37F7-4916-A382-D4FA9D50FD91}"/>
          </ac:picMkLst>
        </pc:picChg>
        <pc:picChg chg="del">
          <ac:chgData name="Min Eunkyoung" userId="38ef6be584633199" providerId="LiveId" clId="{90FBE086-5D57-4207-8124-68D77C709B33}" dt="2021-06-08T14:11:46.914" v="1338" actId="478"/>
          <ac:picMkLst>
            <pc:docMk/>
            <pc:sldMk cId="2334363411" sldId="280"/>
            <ac:picMk id="4" creationId="{BFA3E553-8851-4AF0-B165-97810227BD74}"/>
          </ac:picMkLst>
        </pc:picChg>
      </pc:sldChg>
      <pc:sldChg chg="del">
        <pc:chgData name="Min Eunkyoung" userId="38ef6be584633199" providerId="LiveId" clId="{90FBE086-5D57-4207-8124-68D77C709B33}" dt="2021-06-08T14:12:46.098" v="1351" actId="47"/>
        <pc:sldMkLst>
          <pc:docMk/>
          <pc:sldMk cId="3437791043" sldId="282"/>
        </pc:sldMkLst>
      </pc:sldChg>
      <pc:sldChg chg="addSp delSp modSp del mod">
        <pc:chgData name="Min Eunkyoung" userId="38ef6be584633199" providerId="LiveId" clId="{90FBE086-5D57-4207-8124-68D77C709B33}" dt="2021-06-08T14:16:09.414" v="1412" actId="47"/>
        <pc:sldMkLst>
          <pc:docMk/>
          <pc:sldMk cId="2836552871" sldId="283"/>
        </pc:sldMkLst>
        <pc:picChg chg="del">
          <ac:chgData name="Min Eunkyoung" userId="38ef6be584633199" providerId="LiveId" clId="{90FBE086-5D57-4207-8124-68D77C709B33}" dt="2021-06-08T14:13:05.404" v="1352" actId="478"/>
          <ac:picMkLst>
            <pc:docMk/>
            <pc:sldMk cId="2836552871" sldId="283"/>
            <ac:picMk id="3" creationId="{270F4258-80BB-41E2-B231-F88B75DA452A}"/>
          </ac:picMkLst>
        </pc:picChg>
        <pc:picChg chg="add mod modCrop">
          <ac:chgData name="Min Eunkyoung" userId="38ef6be584633199" providerId="LiveId" clId="{90FBE086-5D57-4207-8124-68D77C709B33}" dt="2021-06-08T14:13:40.509" v="1361" actId="1076"/>
          <ac:picMkLst>
            <pc:docMk/>
            <pc:sldMk cId="2836552871" sldId="283"/>
            <ac:picMk id="4" creationId="{0DA811C1-A0C8-4440-B9E1-0D48A9C7F9B0}"/>
          </ac:picMkLst>
        </pc:picChg>
      </pc:sldChg>
      <pc:sldChg chg="addSp delSp modSp mod">
        <pc:chgData name="Min Eunkyoung" userId="38ef6be584633199" providerId="LiveId" clId="{90FBE086-5D57-4207-8124-68D77C709B33}" dt="2021-06-08T14:41:23.788" v="1615" actId="1076"/>
        <pc:sldMkLst>
          <pc:docMk/>
          <pc:sldMk cId="3896052886" sldId="284"/>
        </pc:sldMkLst>
        <pc:spChg chg="mod">
          <ac:chgData name="Min Eunkyoung" userId="38ef6be584633199" providerId="LiveId" clId="{90FBE086-5D57-4207-8124-68D77C709B33}" dt="2021-06-08T14:20:04.654" v="1501"/>
          <ac:spMkLst>
            <pc:docMk/>
            <pc:sldMk cId="3896052886" sldId="284"/>
            <ac:spMk id="6" creationId="{B5D9B760-702D-4409-8626-2BF2D13FF746}"/>
          </ac:spMkLst>
        </pc:spChg>
        <pc:picChg chg="add mod modCrop">
          <ac:chgData name="Min Eunkyoung" userId="38ef6be584633199" providerId="LiveId" clId="{90FBE086-5D57-4207-8124-68D77C709B33}" dt="2021-06-08T14:41:18.056" v="1613" actId="1076"/>
          <ac:picMkLst>
            <pc:docMk/>
            <pc:sldMk cId="3896052886" sldId="284"/>
            <ac:picMk id="3" creationId="{2FCA39E9-0957-468A-884E-FC83E81DFA0E}"/>
          </ac:picMkLst>
        </pc:picChg>
        <pc:picChg chg="del">
          <ac:chgData name="Min Eunkyoung" userId="38ef6be584633199" providerId="LiveId" clId="{90FBE086-5D57-4207-8124-68D77C709B33}" dt="2021-06-08T14:14:05.784" v="1362" actId="478"/>
          <ac:picMkLst>
            <pc:docMk/>
            <pc:sldMk cId="3896052886" sldId="284"/>
            <ac:picMk id="3" creationId="{636826F3-6638-4CCB-BB19-30A863B1617B}"/>
          </ac:picMkLst>
        </pc:picChg>
        <pc:picChg chg="add del mod modCrop">
          <ac:chgData name="Min Eunkyoung" userId="38ef6be584633199" providerId="LiveId" clId="{90FBE086-5D57-4207-8124-68D77C709B33}" dt="2021-06-08T14:39:59.977" v="1590" actId="478"/>
          <ac:picMkLst>
            <pc:docMk/>
            <pc:sldMk cId="3896052886" sldId="284"/>
            <ac:picMk id="4" creationId="{BB766911-4C59-427A-A2D0-57DB903F88D3}"/>
          </ac:picMkLst>
        </pc:picChg>
        <pc:picChg chg="add mod modCrop">
          <ac:chgData name="Min Eunkyoung" userId="38ef6be584633199" providerId="LiveId" clId="{90FBE086-5D57-4207-8124-68D77C709B33}" dt="2021-06-08T14:41:23.788" v="1615" actId="1076"/>
          <ac:picMkLst>
            <pc:docMk/>
            <pc:sldMk cId="3896052886" sldId="284"/>
            <ac:picMk id="7" creationId="{75500E2E-30C5-4C9E-85D1-D06C8206D01C}"/>
          </ac:picMkLst>
        </pc:picChg>
        <pc:picChg chg="del">
          <ac:chgData name="Min Eunkyoung" userId="38ef6be584633199" providerId="LiveId" clId="{90FBE086-5D57-4207-8124-68D77C709B33}" dt="2021-06-08T14:14:06.226" v="1363" actId="478"/>
          <ac:picMkLst>
            <pc:docMk/>
            <pc:sldMk cId="3896052886" sldId="284"/>
            <ac:picMk id="8" creationId="{6DD8E59D-516F-44CB-989E-67205B8F8893}"/>
          </ac:picMkLst>
        </pc:picChg>
        <pc:picChg chg="add del mod modCrop">
          <ac:chgData name="Min Eunkyoung" userId="38ef6be584633199" providerId="LiveId" clId="{90FBE086-5D57-4207-8124-68D77C709B33}" dt="2021-06-08T14:40:02.799" v="1592" actId="478"/>
          <ac:picMkLst>
            <pc:docMk/>
            <pc:sldMk cId="3896052886" sldId="284"/>
            <ac:picMk id="11" creationId="{0F0A76F1-4E28-4DEB-A059-4FDDFD76568A}"/>
          </ac:picMkLst>
        </pc:picChg>
        <pc:picChg chg="add del mod modCrop">
          <ac:chgData name="Min Eunkyoung" userId="38ef6be584633199" providerId="LiveId" clId="{90FBE086-5D57-4207-8124-68D77C709B33}" dt="2021-06-08T14:40:01.224" v="1591" actId="478"/>
          <ac:picMkLst>
            <pc:docMk/>
            <pc:sldMk cId="3896052886" sldId="284"/>
            <ac:picMk id="12" creationId="{50244D4D-27CD-41B3-AFD9-970E84FF91EC}"/>
          </ac:picMkLst>
        </pc:picChg>
        <pc:picChg chg="add mod modCrop">
          <ac:chgData name="Min Eunkyoung" userId="38ef6be584633199" providerId="LiveId" clId="{90FBE086-5D57-4207-8124-68D77C709B33}" dt="2021-06-08T14:41:20.429" v="1614" actId="1076"/>
          <ac:picMkLst>
            <pc:docMk/>
            <pc:sldMk cId="3896052886" sldId="284"/>
            <ac:picMk id="13" creationId="{C37E7BB2-61EB-4004-97C6-879A9B6D0797}"/>
          </ac:picMkLst>
        </pc:picChg>
      </pc:sldChg>
      <pc:sldChg chg="addSp delSp modSp del mod">
        <pc:chgData name="Min Eunkyoung" userId="38ef6be584633199" providerId="LiveId" clId="{90FBE086-5D57-4207-8124-68D77C709B33}" dt="2021-06-08T14:19:53.414" v="1482" actId="47"/>
        <pc:sldMkLst>
          <pc:docMk/>
          <pc:sldMk cId="3970158827" sldId="286"/>
        </pc:sldMkLst>
        <pc:picChg chg="del">
          <ac:chgData name="Min Eunkyoung" userId="38ef6be584633199" providerId="LiveId" clId="{90FBE086-5D57-4207-8124-68D77C709B33}" dt="2021-06-08T14:14:58.089" v="1373" actId="478"/>
          <ac:picMkLst>
            <pc:docMk/>
            <pc:sldMk cId="3970158827" sldId="286"/>
            <ac:picMk id="3" creationId="{D61BF6C2-4852-4D1F-8A1C-82B191330F30}"/>
          </ac:picMkLst>
        </pc:picChg>
        <pc:picChg chg="add del mod modCrop">
          <ac:chgData name="Min Eunkyoung" userId="38ef6be584633199" providerId="LiveId" clId="{90FBE086-5D57-4207-8124-68D77C709B33}" dt="2021-06-08T14:18:11.344" v="1465" actId="21"/>
          <ac:picMkLst>
            <pc:docMk/>
            <pc:sldMk cId="3970158827" sldId="286"/>
            <ac:picMk id="4" creationId="{D37EE13E-2946-45AB-BF37-B30C16A88062}"/>
          </ac:picMkLst>
        </pc:picChg>
      </pc:sldChg>
      <pc:sldChg chg="addSp delSp modSp mod">
        <pc:chgData name="Min Eunkyoung" userId="38ef6be584633199" providerId="LiveId" clId="{90FBE086-5D57-4207-8124-68D77C709B33}" dt="2021-06-08T13:27:14.333" v="1250" actId="1037"/>
        <pc:sldMkLst>
          <pc:docMk/>
          <pc:sldMk cId="2632111141" sldId="287"/>
        </pc:sldMkLst>
        <pc:spChg chg="mod">
          <ac:chgData name="Min Eunkyoung" userId="38ef6be584633199" providerId="LiveId" clId="{90FBE086-5D57-4207-8124-68D77C709B33}" dt="2021-06-08T13:27:03.035" v="1235" actId="1076"/>
          <ac:spMkLst>
            <pc:docMk/>
            <pc:sldMk cId="2632111141" sldId="287"/>
            <ac:spMk id="6" creationId="{B5D9B760-702D-4409-8626-2BF2D13FF746}"/>
          </ac:spMkLst>
        </pc:spChg>
        <pc:picChg chg="mod">
          <ac:chgData name="Min Eunkyoung" userId="38ef6be584633199" providerId="LiveId" clId="{90FBE086-5D57-4207-8124-68D77C709B33}" dt="2021-06-08T13:27:14.333" v="1250" actId="1037"/>
          <ac:picMkLst>
            <pc:docMk/>
            <pc:sldMk cId="2632111141" sldId="287"/>
            <ac:picMk id="4" creationId="{69910DFB-BA5B-432F-BCDB-CA7237AC55DB}"/>
          </ac:picMkLst>
        </pc:picChg>
        <pc:picChg chg="mod">
          <ac:chgData name="Min Eunkyoung" userId="38ef6be584633199" providerId="LiveId" clId="{90FBE086-5D57-4207-8124-68D77C709B33}" dt="2021-06-08T13:27:14.333" v="1250" actId="1037"/>
          <ac:picMkLst>
            <pc:docMk/>
            <pc:sldMk cId="2632111141" sldId="287"/>
            <ac:picMk id="7" creationId="{AD6E2BC1-78EB-42EB-805F-2AB9203803C2}"/>
          </ac:picMkLst>
        </pc:picChg>
        <pc:picChg chg="add del mod">
          <ac:chgData name="Min Eunkyoung" userId="38ef6be584633199" providerId="LiveId" clId="{90FBE086-5D57-4207-8124-68D77C709B33}" dt="2021-06-08T13:25:28.375" v="1189"/>
          <ac:picMkLst>
            <pc:docMk/>
            <pc:sldMk cId="2632111141" sldId="287"/>
            <ac:picMk id="8" creationId="{B8AA74ED-AF0C-425B-82D4-8C191F05A1C6}"/>
          </ac:picMkLst>
        </pc:picChg>
        <pc:picChg chg="add mod">
          <ac:chgData name="Min Eunkyoung" userId="38ef6be584633199" providerId="LiveId" clId="{90FBE086-5D57-4207-8124-68D77C709B33}" dt="2021-06-08T13:27:14.333" v="1250" actId="1037"/>
          <ac:picMkLst>
            <pc:docMk/>
            <pc:sldMk cId="2632111141" sldId="287"/>
            <ac:picMk id="11" creationId="{2873A188-8964-43DB-B962-FB7BE2C0E3C7}"/>
          </ac:picMkLst>
        </pc:picChg>
        <pc:picChg chg="add mod">
          <ac:chgData name="Min Eunkyoung" userId="38ef6be584633199" providerId="LiveId" clId="{90FBE086-5D57-4207-8124-68D77C709B33}" dt="2021-06-08T13:27:14.333" v="1250" actId="1037"/>
          <ac:picMkLst>
            <pc:docMk/>
            <pc:sldMk cId="2632111141" sldId="287"/>
            <ac:picMk id="12" creationId="{62CF99FF-2031-408A-87DF-6C3A49DE56F0}"/>
          </ac:picMkLst>
        </pc:picChg>
        <pc:picChg chg="add mod">
          <ac:chgData name="Min Eunkyoung" userId="38ef6be584633199" providerId="LiveId" clId="{90FBE086-5D57-4207-8124-68D77C709B33}" dt="2021-06-08T13:27:14.333" v="1250" actId="1037"/>
          <ac:picMkLst>
            <pc:docMk/>
            <pc:sldMk cId="2632111141" sldId="287"/>
            <ac:picMk id="13" creationId="{AA37E6A7-E894-4CCE-AD80-EA73BCCFCD60}"/>
          </ac:picMkLst>
        </pc:picChg>
        <pc:picChg chg="add mod">
          <ac:chgData name="Min Eunkyoung" userId="38ef6be584633199" providerId="LiveId" clId="{90FBE086-5D57-4207-8124-68D77C709B33}" dt="2021-06-08T13:27:14.333" v="1250" actId="1037"/>
          <ac:picMkLst>
            <pc:docMk/>
            <pc:sldMk cId="2632111141" sldId="287"/>
            <ac:picMk id="14" creationId="{73CAF71F-043A-4F59-827F-427A6A81FB57}"/>
          </ac:picMkLst>
        </pc:picChg>
      </pc:sldChg>
      <pc:sldChg chg="addSp delSp modSp mod">
        <pc:chgData name="Min Eunkyoung" userId="38ef6be584633199" providerId="LiveId" clId="{90FBE086-5D57-4207-8124-68D77C709B33}" dt="2021-06-09T04:17:06.687" v="2127"/>
        <pc:sldMkLst>
          <pc:docMk/>
          <pc:sldMk cId="3225164557" sldId="288"/>
        </pc:sldMkLst>
        <pc:spChg chg="mod">
          <ac:chgData name="Min Eunkyoung" userId="38ef6be584633199" providerId="LiveId" clId="{90FBE086-5D57-4207-8124-68D77C709B33}" dt="2021-06-09T04:17:06.687" v="2127"/>
          <ac:spMkLst>
            <pc:docMk/>
            <pc:sldMk cId="3225164557" sldId="288"/>
            <ac:spMk id="9" creationId="{740AEA4B-1FD3-4B9B-A822-3A461C147B44}"/>
          </ac:spMkLst>
        </pc:spChg>
        <pc:spChg chg="del mod">
          <ac:chgData name="Min Eunkyoung" userId="38ef6be584633199" providerId="LiveId" clId="{90FBE086-5D57-4207-8124-68D77C709B33}" dt="2021-06-09T03:57:58.207" v="1887" actId="478"/>
          <ac:spMkLst>
            <pc:docMk/>
            <pc:sldMk cId="3225164557" sldId="288"/>
            <ac:spMk id="12" creationId="{6706AFC3-FB49-4FCC-85DD-B0B5715A3B66}"/>
          </ac:spMkLst>
        </pc:spChg>
        <pc:spChg chg="del mod">
          <ac:chgData name="Min Eunkyoung" userId="38ef6be584633199" providerId="LiveId" clId="{90FBE086-5D57-4207-8124-68D77C709B33}" dt="2021-06-09T03:57:05.058" v="1872" actId="478"/>
          <ac:spMkLst>
            <pc:docMk/>
            <pc:sldMk cId="3225164557" sldId="288"/>
            <ac:spMk id="13" creationId="{4B8B2B69-6E57-4D96-BC85-0544A7275984}"/>
          </ac:spMkLst>
        </pc:spChg>
        <pc:spChg chg="mod">
          <ac:chgData name="Min Eunkyoung" userId="38ef6be584633199" providerId="LiveId" clId="{90FBE086-5D57-4207-8124-68D77C709B33}" dt="2021-06-09T04:11:53.500" v="2090" actId="20577"/>
          <ac:spMkLst>
            <pc:docMk/>
            <pc:sldMk cId="3225164557" sldId="288"/>
            <ac:spMk id="15" creationId="{FC26EC2D-8DCE-4898-9849-920C38169CB7}"/>
          </ac:spMkLst>
        </pc:spChg>
        <pc:spChg chg="add mod">
          <ac:chgData name="Min Eunkyoung" userId="38ef6be584633199" providerId="LiveId" clId="{90FBE086-5D57-4207-8124-68D77C709B33}" dt="2021-06-09T04:05:53.031" v="2062" actId="1076"/>
          <ac:spMkLst>
            <pc:docMk/>
            <pc:sldMk cId="3225164557" sldId="288"/>
            <ac:spMk id="17" creationId="{61538B68-380F-492E-A165-78EF72516554}"/>
          </ac:spMkLst>
        </pc:spChg>
        <pc:spChg chg="mod">
          <ac:chgData name="Min Eunkyoung" userId="38ef6be584633199" providerId="LiveId" clId="{90FBE086-5D57-4207-8124-68D77C709B33}" dt="2021-06-08T13:12:58.750" v="859" actId="1035"/>
          <ac:spMkLst>
            <pc:docMk/>
            <pc:sldMk cId="3225164557" sldId="288"/>
            <ac:spMk id="19" creationId="{E48B09F3-3944-45DF-9A3B-26249932C6B1}"/>
          </ac:spMkLst>
        </pc:spChg>
        <pc:spChg chg="mod">
          <ac:chgData name="Min Eunkyoung" userId="38ef6be584633199" providerId="LiveId" clId="{90FBE086-5D57-4207-8124-68D77C709B33}" dt="2021-06-08T13:12:58.750" v="859" actId="1035"/>
          <ac:spMkLst>
            <pc:docMk/>
            <pc:sldMk cId="3225164557" sldId="288"/>
            <ac:spMk id="20" creationId="{F7D95F3A-EFB4-4311-BCEA-32FE8F570BBC}"/>
          </ac:spMkLst>
        </pc:spChg>
        <pc:spChg chg="mod">
          <ac:chgData name="Min Eunkyoung" userId="38ef6be584633199" providerId="LiveId" clId="{90FBE086-5D57-4207-8124-68D77C709B33}" dt="2021-06-09T03:56:46.908" v="1871" actId="1037"/>
          <ac:spMkLst>
            <pc:docMk/>
            <pc:sldMk cId="3225164557" sldId="288"/>
            <ac:spMk id="21" creationId="{7FFB9EA8-4B80-48AE-8EA6-D3028AC39419}"/>
          </ac:spMkLst>
        </pc:spChg>
        <pc:spChg chg="del mod">
          <ac:chgData name="Min Eunkyoung" userId="38ef6be584633199" providerId="LiveId" clId="{90FBE086-5D57-4207-8124-68D77C709B33}" dt="2021-06-09T03:57:06.387" v="1873" actId="478"/>
          <ac:spMkLst>
            <pc:docMk/>
            <pc:sldMk cId="3225164557" sldId="288"/>
            <ac:spMk id="25" creationId="{9B08B985-5BF4-45CA-9ADD-4F66E2069E61}"/>
          </ac:spMkLst>
        </pc:spChg>
        <pc:picChg chg="add mod">
          <ac:chgData name="Min Eunkyoung" userId="38ef6be584633199" providerId="LiveId" clId="{90FBE086-5D57-4207-8124-68D77C709B33}" dt="2021-06-09T04:04:46.231" v="2060" actId="1076"/>
          <ac:picMkLst>
            <pc:docMk/>
            <pc:sldMk cId="3225164557" sldId="288"/>
            <ac:picMk id="3" creationId="{2CF05643-2585-4864-A875-2F377D051E9A}"/>
          </ac:picMkLst>
        </pc:picChg>
        <pc:picChg chg="add del mod">
          <ac:chgData name="Min Eunkyoung" userId="38ef6be584633199" providerId="LiveId" clId="{90FBE086-5D57-4207-8124-68D77C709B33}" dt="2021-06-09T04:04:35.289" v="2053" actId="478"/>
          <ac:picMkLst>
            <pc:docMk/>
            <pc:sldMk cId="3225164557" sldId="288"/>
            <ac:picMk id="14" creationId="{70BE0ECE-CE6B-4D5A-A77C-2A9A9437D9E9}"/>
          </ac:picMkLst>
        </pc:picChg>
        <pc:picChg chg="add del mod">
          <ac:chgData name="Min Eunkyoung" userId="38ef6be584633199" providerId="LiveId" clId="{90FBE086-5D57-4207-8124-68D77C709B33}" dt="2021-06-09T04:04:36.444" v="2054" actId="478"/>
          <ac:picMkLst>
            <pc:docMk/>
            <pc:sldMk cId="3225164557" sldId="288"/>
            <ac:picMk id="16" creationId="{CE059B03-73B1-4B1B-BA87-CA720A53E5E4}"/>
          </ac:picMkLst>
        </pc:picChg>
      </pc:sldChg>
      <pc:sldChg chg="addSp delSp modSp mod">
        <pc:chgData name="Min Eunkyoung" userId="38ef6be584633199" providerId="LiveId" clId="{90FBE086-5D57-4207-8124-68D77C709B33}" dt="2021-06-09T04:02:29.714" v="2049" actId="20577"/>
        <pc:sldMkLst>
          <pc:docMk/>
          <pc:sldMk cId="766431280" sldId="289"/>
        </pc:sldMkLst>
        <pc:spChg chg="mod">
          <ac:chgData name="Min Eunkyoung" userId="38ef6be584633199" providerId="LiveId" clId="{90FBE086-5D57-4207-8124-68D77C709B33}" dt="2021-06-09T04:01:39.676" v="2029" actId="20577"/>
          <ac:spMkLst>
            <pc:docMk/>
            <pc:sldMk cId="766431280" sldId="289"/>
            <ac:spMk id="4" creationId="{D3E28781-EF72-4EED-9194-055E21345118}"/>
          </ac:spMkLst>
        </pc:spChg>
        <pc:spChg chg="add del mod">
          <ac:chgData name="Min Eunkyoung" userId="38ef6be584633199" providerId="LiveId" clId="{90FBE086-5D57-4207-8124-68D77C709B33}" dt="2021-06-08T13:07:19.411" v="687" actId="478"/>
          <ac:spMkLst>
            <pc:docMk/>
            <pc:sldMk cId="766431280" sldId="289"/>
            <ac:spMk id="6" creationId="{93C1522A-D530-4AE4-8A0C-2F9535F7121F}"/>
          </ac:spMkLst>
        </pc:spChg>
        <pc:spChg chg="add del mod">
          <ac:chgData name="Min Eunkyoung" userId="38ef6be584633199" providerId="LiveId" clId="{90FBE086-5D57-4207-8124-68D77C709B33}" dt="2021-06-07T15:57:09.363" v="1"/>
          <ac:spMkLst>
            <pc:docMk/>
            <pc:sldMk cId="766431280" sldId="289"/>
            <ac:spMk id="6" creationId="{F6B8F9C1-CE91-42DE-B775-E5694D71E7D3}"/>
          </ac:spMkLst>
        </pc:spChg>
        <pc:spChg chg="add del mod">
          <ac:chgData name="Min Eunkyoung" userId="38ef6be584633199" providerId="LiveId" clId="{90FBE086-5D57-4207-8124-68D77C709B33}" dt="2021-06-08T13:07:31.302" v="692"/>
          <ac:spMkLst>
            <pc:docMk/>
            <pc:sldMk cId="766431280" sldId="289"/>
            <ac:spMk id="7" creationId="{324CE136-1812-4B1F-BE34-E64D7AE5AED8}"/>
          </ac:spMkLst>
        </pc:spChg>
        <pc:spChg chg="add del mod">
          <ac:chgData name="Min Eunkyoung" userId="38ef6be584633199" providerId="LiveId" clId="{90FBE086-5D57-4207-8124-68D77C709B33}" dt="2021-06-08T13:08:05.521" v="703" actId="478"/>
          <ac:spMkLst>
            <pc:docMk/>
            <pc:sldMk cId="766431280" sldId="289"/>
            <ac:spMk id="8" creationId="{8446E270-681D-4FB1-8EEF-837D948F7EFD}"/>
          </ac:spMkLst>
        </pc:spChg>
        <pc:spChg chg="mod">
          <ac:chgData name="Min Eunkyoung" userId="38ef6be584633199" providerId="LiveId" clId="{90FBE086-5D57-4207-8124-68D77C709B33}" dt="2021-06-08T13:10:39.605" v="772" actId="20577"/>
          <ac:spMkLst>
            <pc:docMk/>
            <pc:sldMk cId="766431280" sldId="289"/>
            <ac:spMk id="9" creationId="{740AEA4B-1FD3-4B9B-A822-3A461C147B44}"/>
          </ac:spMkLst>
        </pc:spChg>
        <pc:spChg chg="mod">
          <ac:chgData name="Min Eunkyoung" userId="38ef6be584633199" providerId="LiveId" clId="{90FBE086-5D57-4207-8124-68D77C709B33}" dt="2021-06-09T04:02:12.261" v="2040" actId="20577"/>
          <ac:spMkLst>
            <pc:docMk/>
            <pc:sldMk cId="766431280" sldId="289"/>
            <ac:spMk id="16" creationId="{D61DAF5F-9E93-44D3-BB50-4D0F5921E797}"/>
          </ac:spMkLst>
        </pc:spChg>
        <pc:spChg chg="mod">
          <ac:chgData name="Min Eunkyoung" userId="38ef6be584633199" providerId="LiveId" clId="{90FBE086-5D57-4207-8124-68D77C709B33}" dt="2021-06-09T04:02:29.714" v="2049" actId="20577"/>
          <ac:spMkLst>
            <pc:docMk/>
            <pc:sldMk cId="766431280" sldId="289"/>
            <ac:spMk id="17" creationId="{1EB06630-9F7A-490D-9779-37E16D8D498D}"/>
          </ac:spMkLst>
        </pc:spChg>
      </pc:sldChg>
      <pc:sldChg chg="delSp modSp add del mod ord">
        <pc:chgData name="Min Eunkyoung" userId="38ef6be584633199" providerId="LiveId" clId="{90FBE086-5D57-4207-8124-68D77C709B33}" dt="2021-06-08T13:09:43.457" v="717" actId="47"/>
        <pc:sldMkLst>
          <pc:docMk/>
          <pc:sldMk cId="1725325985" sldId="290"/>
        </pc:sldMkLst>
        <pc:spChg chg="del">
          <ac:chgData name="Min Eunkyoung" userId="38ef6be584633199" providerId="LiveId" clId="{90FBE086-5D57-4207-8124-68D77C709B33}" dt="2021-06-08T09:31:06.933" v="554" actId="478"/>
          <ac:spMkLst>
            <pc:docMk/>
            <pc:sldMk cId="1725325985" sldId="290"/>
            <ac:spMk id="2" creationId="{8E979CB2-957D-49B1-8BBC-3B38495003E0}"/>
          </ac:spMkLst>
        </pc:spChg>
        <pc:spChg chg="del">
          <ac:chgData name="Min Eunkyoung" userId="38ef6be584633199" providerId="LiveId" clId="{90FBE086-5D57-4207-8124-68D77C709B33}" dt="2021-06-08T09:31:06.003" v="553" actId="478"/>
          <ac:spMkLst>
            <pc:docMk/>
            <pc:sldMk cId="1725325985" sldId="290"/>
            <ac:spMk id="3" creationId="{1C2EC5E5-48E1-4830-9A05-0F507D87D7E8}"/>
          </ac:spMkLst>
        </pc:spChg>
        <pc:spChg chg="del">
          <ac:chgData name="Min Eunkyoung" userId="38ef6be584633199" providerId="LiveId" clId="{90FBE086-5D57-4207-8124-68D77C709B33}" dt="2021-06-08T09:31:12.739" v="557" actId="478"/>
          <ac:spMkLst>
            <pc:docMk/>
            <pc:sldMk cId="1725325985" sldId="290"/>
            <ac:spMk id="4" creationId="{1F977671-E2AE-4178-94CA-DA994A4CC7FC}"/>
          </ac:spMkLst>
        </pc:spChg>
        <pc:spChg chg="del mod">
          <ac:chgData name="Min Eunkyoung" userId="38ef6be584633199" providerId="LiveId" clId="{90FBE086-5D57-4207-8124-68D77C709B33}" dt="2021-06-08T13:06:55.657" v="657" actId="21"/>
          <ac:spMkLst>
            <pc:docMk/>
            <pc:sldMk cId="1725325985" sldId="290"/>
            <ac:spMk id="5" creationId="{23353B4F-2369-42D6-94DE-9F9ABB5C0C67}"/>
          </ac:spMkLst>
        </pc:spChg>
        <pc:spChg chg="del mod">
          <ac:chgData name="Min Eunkyoung" userId="38ef6be584633199" providerId="LiveId" clId="{90FBE086-5D57-4207-8124-68D77C709B33}" dt="2021-06-08T13:06:55.657" v="657" actId="21"/>
          <ac:spMkLst>
            <pc:docMk/>
            <pc:sldMk cId="1725325985" sldId="290"/>
            <ac:spMk id="6" creationId="{5C6CA32B-37B2-472B-A3EF-C0B84CA4637C}"/>
          </ac:spMkLst>
        </pc:spChg>
        <pc:spChg chg="mod">
          <ac:chgData name="Min Eunkyoung" userId="38ef6be584633199" providerId="LiveId" clId="{90FBE086-5D57-4207-8124-68D77C709B33}" dt="2021-06-08T09:38:25.090" v="653" actId="20577"/>
          <ac:spMkLst>
            <pc:docMk/>
            <pc:sldMk cId="1725325985" sldId="290"/>
            <ac:spMk id="9" creationId="{740AEA4B-1FD3-4B9B-A822-3A461C147B44}"/>
          </ac:spMkLst>
        </pc:spChg>
        <pc:spChg chg="del">
          <ac:chgData name="Min Eunkyoung" userId="38ef6be584633199" providerId="LiveId" clId="{90FBE086-5D57-4207-8124-68D77C709B33}" dt="2021-06-08T09:31:08.960" v="555" actId="478"/>
          <ac:spMkLst>
            <pc:docMk/>
            <pc:sldMk cId="1725325985" sldId="290"/>
            <ac:spMk id="54" creationId="{DF9C00D9-649B-40F1-90ED-3E47ED888BA7}"/>
          </ac:spMkLst>
        </pc:spChg>
        <pc:spChg chg="del">
          <ac:chgData name="Min Eunkyoung" userId="38ef6be584633199" providerId="LiveId" clId="{90FBE086-5D57-4207-8124-68D77C709B33}" dt="2021-06-08T09:31:11.784" v="556" actId="478"/>
          <ac:spMkLst>
            <pc:docMk/>
            <pc:sldMk cId="1725325985" sldId="290"/>
            <ac:spMk id="96" creationId="{0974AC31-40C2-48CD-B56C-34C0575ACFDD}"/>
          </ac:spMkLst>
        </pc:spChg>
        <pc:spChg chg="del">
          <ac:chgData name="Min Eunkyoung" userId="38ef6be584633199" providerId="LiveId" clId="{90FBE086-5D57-4207-8124-68D77C709B33}" dt="2021-06-08T09:31:08.960" v="555" actId="478"/>
          <ac:spMkLst>
            <pc:docMk/>
            <pc:sldMk cId="1725325985" sldId="290"/>
            <ac:spMk id="97" creationId="{EF796E7C-0DDA-4FD2-A1E7-382FF7708189}"/>
          </ac:spMkLst>
        </pc:spChg>
        <pc:spChg chg="del">
          <ac:chgData name="Min Eunkyoung" userId="38ef6be584633199" providerId="LiveId" clId="{90FBE086-5D57-4207-8124-68D77C709B33}" dt="2021-06-08T09:31:08.960" v="555" actId="478"/>
          <ac:spMkLst>
            <pc:docMk/>
            <pc:sldMk cId="1725325985" sldId="290"/>
            <ac:spMk id="98" creationId="{7C933B32-1387-4CBC-B8A3-A330AACF535D}"/>
          </ac:spMkLst>
        </pc:spChg>
        <pc:spChg chg="del">
          <ac:chgData name="Min Eunkyoung" userId="38ef6be584633199" providerId="LiveId" clId="{90FBE086-5D57-4207-8124-68D77C709B33}" dt="2021-06-08T09:31:08.960" v="555" actId="478"/>
          <ac:spMkLst>
            <pc:docMk/>
            <pc:sldMk cId="1725325985" sldId="290"/>
            <ac:spMk id="100" creationId="{823CF18B-D6A0-49A1-9772-C78FFACD4312}"/>
          </ac:spMkLst>
        </pc:spChg>
        <pc:spChg chg="del">
          <ac:chgData name="Min Eunkyoung" userId="38ef6be584633199" providerId="LiveId" clId="{90FBE086-5D57-4207-8124-68D77C709B33}" dt="2021-06-08T09:31:08.960" v="555" actId="478"/>
          <ac:spMkLst>
            <pc:docMk/>
            <pc:sldMk cId="1725325985" sldId="290"/>
            <ac:spMk id="101" creationId="{49CF4AEF-622C-421A-A74D-65DACE0CC9E2}"/>
          </ac:spMkLst>
        </pc:spChg>
        <pc:spChg chg="del">
          <ac:chgData name="Min Eunkyoung" userId="38ef6be584633199" providerId="LiveId" clId="{90FBE086-5D57-4207-8124-68D77C709B33}" dt="2021-06-08T09:31:08.960" v="555" actId="478"/>
          <ac:spMkLst>
            <pc:docMk/>
            <pc:sldMk cId="1725325985" sldId="290"/>
            <ac:spMk id="105" creationId="{B43B9D02-E023-4AEE-9C41-FAC00297393C}"/>
          </ac:spMkLst>
        </pc:spChg>
        <pc:spChg chg="del">
          <ac:chgData name="Min Eunkyoung" userId="38ef6be584633199" providerId="LiveId" clId="{90FBE086-5D57-4207-8124-68D77C709B33}" dt="2021-06-08T09:31:08.960" v="555" actId="478"/>
          <ac:spMkLst>
            <pc:docMk/>
            <pc:sldMk cId="1725325985" sldId="290"/>
            <ac:spMk id="109" creationId="{25184760-2DA1-4024-A69F-E34651D1108F}"/>
          </ac:spMkLst>
        </pc:spChg>
        <pc:spChg chg="del">
          <ac:chgData name="Min Eunkyoung" userId="38ef6be584633199" providerId="LiveId" clId="{90FBE086-5D57-4207-8124-68D77C709B33}" dt="2021-06-08T09:31:08.960" v="555" actId="478"/>
          <ac:spMkLst>
            <pc:docMk/>
            <pc:sldMk cId="1725325985" sldId="290"/>
            <ac:spMk id="111" creationId="{3809814E-8A32-4541-A8C2-021E08F81A4B}"/>
          </ac:spMkLst>
        </pc:spChg>
        <pc:spChg chg="del">
          <ac:chgData name="Min Eunkyoung" userId="38ef6be584633199" providerId="LiveId" clId="{90FBE086-5D57-4207-8124-68D77C709B33}" dt="2021-06-08T09:31:08.960" v="555" actId="478"/>
          <ac:spMkLst>
            <pc:docMk/>
            <pc:sldMk cId="1725325985" sldId="290"/>
            <ac:spMk id="113" creationId="{B96DFFFA-4E3A-4F7F-B13C-544573D325E6}"/>
          </ac:spMkLst>
        </pc:spChg>
        <pc:spChg chg="del mod">
          <ac:chgData name="Min Eunkyoung" userId="38ef6be584633199" providerId="LiveId" clId="{90FBE086-5D57-4207-8124-68D77C709B33}" dt="2021-06-08T13:06:55.657" v="657" actId="21"/>
          <ac:spMkLst>
            <pc:docMk/>
            <pc:sldMk cId="1725325985" sldId="290"/>
            <ac:spMk id="114" creationId="{B9183BEA-C83B-4FEF-86E5-68981A9703CF}"/>
          </ac:spMkLst>
        </pc:spChg>
        <pc:cxnChg chg="del">
          <ac:chgData name="Min Eunkyoung" userId="38ef6be584633199" providerId="LiveId" clId="{90FBE086-5D57-4207-8124-68D77C709B33}" dt="2021-06-08T09:31:08.960" v="555" actId="478"/>
          <ac:cxnSpMkLst>
            <pc:docMk/>
            <pc:sldMk cId="1725325985" sldId="290"/>
            <ac:cxnSpMk id="16" creationId="{34BC93F6-E08D-42F6-942A-4A171B90A819}"/>
          </ac:cxnSpMkLst>
        </pc:cxnChg>
        <pc:cxnChg chg="del">
          <ac:chgData name="Min Eunkyoung" userId="38ef6be584633199" providerId="LiveId" clId="{90FBE086-5D57-4207-8124-68D77C709B33}" dt="2021-06-08T09:31:08.960" v="555" actId="478"/>
          <ac:cxnSpMkLst>
            <pc:docMk/>
            <pc:sldMk cId="1725325985" sldId="290"/>
            <ac:cxnSpMk id="99" creationId="{DB70835A-8527-4A2F-A788-4AE60441CEDB}"/>
          </ac:cxnSpMkLst>
        </pc:cxnChg>
        <pc:cxnChg chg="del">
          <ac:chgData name="Min Eunkyoung" userId="38ef6be584633199" providerId="LiveId" clId="{90FBE086-5D57-4207-8124-68D77C709B33}" dt="2021-06-08T09:31:08.960" v="555" actId="478"/>
          <ac:cxnSpMkLst>
            <pc:docMk/>
            <pc:sldMk cId="1725325985" sldId="290"/>
            <ac:cxnSpMk id="104" creationId="{ED153C7B-9ECB-4EF1-BB88-5AE68981A755}"/>
          </ac:cxnSpMkLst>
        </pc:cxnChg>
        <pc:cxnChg chg="del">
          <ac:chgData name="Min Eunkyoung" userId="38ef6be584633199" providerId="LiveId" clId="{90FBE086-5D57-4207-8124-68D77C709B33}" dt="2021-06-08T09:31:08.960" v="555" actId="478"/>
          <ac:cxnSpMkLst>
            <pc:docMk/>
            <pc:sldMk cId="1725325985" sldId="290"/>
            <ac:cxnSpMk id="106" creationId="{15B79585-BA3E-48EB-A168-61FC812F814A}"/>
          </ac:cxnSpMkLst>
        </pc:cxnChg>
        <pc:cxnChg chg="del">
          <ac:chgData name="Min Eunkyoung" userId="38ef6be584633199" providerId="LiveId" clId="{90FBE086-5D57-4207-8124-68D77C709B33}" dt="2021-06-08T09:31:08.960" v="555" actId="478"/>
          <ac:cxnSpMkLst>
            <pc:docMk/>
            <pc:sldMk cId="1725325985" sldId="290"/>
            <ac:cxnSpMk id="108" creationId="{F53027CF-970A-48ED-9C9C-FAA58358A71D}"/>
          </ac:cxnSpMkLst>
        </pc:cxnChg>
      </pc:sldChg>
      <pc:sldChg chg="addSp delSp del mod">
        <pc:chgData name="Min Eunkyoung" userId="38ef6be584633199" providerId="LiveId" clId="{90FBE086-5D57-4207-8124-68D77C709B33}" dt="2021-06-08T13:26:35.248" v="1220" actId="47"/>
        <pc:sldMkLst>
          <pc:docMk/>
          <pc:sldMk cId="2666900517" sldId="291"/>
        </pc:sldMkLst>
        <pc:picChg chg="del">
          <ac:chgData name="Min Eunkyoung" userId="38ef6be584633199" providerId="LiveId" clId="{90FBE086-5D57-4207-8124-68D77C709B33}" dt="2021-06-08T13:26:20.539" v="1214" actId="21"/>
          <ac:picMkLst>
            <pc:docMk/>
            <pc:sldMk cId="2666900517" sldId="291"/>
            <ac:picMk id="3" creationId="{9E0FC6C5-2B93-4C5A-9BD7-16C63322210E}"/>
          </ac:picMkLst>
        </pc:picChg>
        <pc:picChg chg="add del">
          <ac:chgData name="Min Eunkyoung" userId="38ef6be584633199" providerId="LiveId" clId="{90FBE086-5D57-4207-8124-68D77C709B33}" dt="2021-06-08T13:26:08.898" v="1208" actId="21"/>
          <ac:picMkLst>
            <pc:docMk/>
            <pc:sldMk cId="2666900517" sldId="291"/>
            <ac:picMk id="7" creationId="{86AA0476-5EB1-443F-BE6D-9BB3C3915282}"/>
          </ac:picMkLst>
        </pc:picChg>
      </pc:sldChg>
      <pc:sldChg chg="delSp del mod">
        <pc:chgData name="Min Eunkyoung" userId="38ef6be584633199" providerId="LiveId" clId="{90FBE086-5D57-4207-8124-68D77C709B33}" dt="2021-06-08T13:14:55.842" v="905" actId="47"/>
        <pc:sldMkLst>
          <pc:docMk/>
          <pc:sldMk cId="2312833137" sldId="292"/>
        </pc:sldMkLst>
        <pc:spChg chg="del">
          <ac:chgData name="Min Eunkyoung" userId="38ef6be584633199" providerId="LiveId" clId="{90FBE086-5D57-4207-8124-68D77C709B33}" dt="2021-06-08T13:13:07.149" v="860" actId="21"/>
          <ac:spMkLst>
            <pc:docMk/>
            <pc:sldMk cId="2312833137" sldId="292"/>
            <ac:spMk id="11" creationId="{46A80DFC-B001-4FE4-B82E-ABF199467E8E}"/>
          </ac:spMkLst>
        </pc:spChg>
        <pc:picChg chg="del">
          <ac:chgData name="Min Eunkyoung" userId="38ef6be584633199" providerId="LiveId" clId="{90FBE086-5D57-4207-8124-68D77C709B33}" dt="2021-06-08T13:13:07.149" v="860" actId="21"/>
          <ac:picMkLst>
            <pc:docMk/>
            <pc:sldMk cId="2312833137" sldId="292"/>
            <ac:picMk id="7" creationId="{402A775C-2605-4078-B06A-25A4D10D1A41}"/>
          </ac:picMkLst>
        </pc:picChg>
        <pc:picChg chg="del">
          <ac:chgData name="Min Eunkyoung" userId="38ef6be584633199" providerId="LiveId" clId="{90FBE086-5D57-4207-8124-68D77C709B33}" dt="2021-06-08T13:13:07.149" v="860" actId="21"/>
          <ac:picMkLst>
            <pc:docMk/>
            <pc:sldMk cId="2312833137" sldId="292"/>
            <ac:picMk id="9" creationId="{8922D8C8-14B0-46E7-A613-721ADF866E35}"/>
          </ac:picMkLst>
        </pc:picChg>
      </pc:sldChg>
      <pc:sldChg chg="addSp delSp modSp mod ord">
        <pc:chgData name="Min Eunkyoung" userId="38ef6be584633199" providerId="LiveId" clId="{90FBE086-5D57-4207-8124-68D77C709B33}" dt="2021-06-09T04:00:21.239" v="1953"/>
        <pc:sldMkLst>
          <pc:docMk/>
          <pc:sldMk cId="3092050509" sldId="293"/>
        </pc:sldMkLst>
        <pc:spChg chg="del mod">
          <ac:chgData name="Min Eunkyoung" userId="38ef6be584633199" providerId="LiveId" clId="{90FBE086-5D57-4207-8124-68D77C709B33}" dt="2021-06-08T14:20:55.854" v="1518" actId="478"/>
          <ac:spMkLst>
            <pc:docMk/>
            <pc:sldMk cId="3092050509" sldId="293"/>
            <ac:spMk id="2" creationId="{43B3C6EA-4ACB-4009-A351-3CA22AD8FD27}"/>
          </ac:spMkLst>
        </pc:spChg>
        <pc:spChg chg="mod">
          <ac:chgData name="Min Eunkyoung" userId="38ef6be584633199" providerId="LiveId" clId="{90FBE086-5D57-4207-8124-68D77C709B33}" dt="2021-06-08T14:16:58.514" v="1437"/>
          <ac:spMkLst>
            <pc:docMk/>
            <pc:sldMk cId="3092050509" sldId="293"/>
            <ac:spMk id="4" creationId="{74770C67-281B-4CB5-98CE-A6E5EF935214}"/>
          </ac:spMkLst>
        </pc:spChg>
        <pc:spChg chg="add mod">
          <ac:chgData name="Min Eunkyoung" userId="38ef6be584633199" providerId="LiveId" clId="{90FBE086-5D57-4207-8124-68D77C709B33}" dt="2021-06-08T14:20:59.044" v="1520" actId="20577"/>
          <ac:spMkLst>
            <pc:docMk/>
            <pc:sldMk cId="3092050509" sldId="293"/>
            <ac:spMk id="8" creationId="{36A6626B-5985-4AC8-8AFD-3541F4BA5FCE}"/>
          </ac:spMkLst>
        </pc:spChg>
        <pc:spChg chg="del mod">
          <ac:chgData name="Min Eunkyoung" userId="38ef6be584633199" providerId="LiveId" clId="{90FBE086-5D57-4207-8124-68D77C709B33}" dt="2021-06-09T03:59:42.148" v="1934"/>
          <ac:spMkLst>
            <pc:docMk/>
            <pc:sldMk cId="3092050509" sldId="293"/>
            <ac:spMk id="9" creationId="{7E1B77AC-FAB0-4B42-A428-CCE90202FB74}"/>
          </ac:spMkLst>
        </pc:spChg>
        <pc:spChg chg="mod">
          <ac:chgData name="Min Eunkyoung" userId="38ef6be584633199" providerId="LiveId" clId="{90FBE086-5D57-4207-8124-68D77C709B33}" dt="2021-06-08T14:17:17.494" v="1438" actId="20577"/>
          <ac:spMkLst>
            <pc:docMk/>
            <pc:sldMk cId="3092050509" sldId="293"/>
            <ac:spMk id="12" creationId="{1C97D96E-83C9-4A77-9DDA-597BE8DEC280}"/>
          </ac:spMkLst>
        </pc:spChg>
        <pc:spChg chg="add del mod">
          <ac:chgData name="Min Eunkyoung" userId="38ef6be584633199" providerId="LiveId" clId="{90FBE086-5D57-4207-8124-68D77C709B33}" dt="2021-06-09T04:00:21.239" v="1951"/>
          <ac:spMkLst>
            <pc:docMk/>
            <pc:sldMk cId="3092050509" sldId="293"/>
            <ac:spMk id="15" creationId="{D5526F12-9442-4E52-9E87-1A1C0B3A12A9}"/>
          </ac:spMkLst>
        </pc:spChg>
        <pc:spChg chg="mod">
          <ac:chgData name="Min Eunkyoung" userId="38ef6be584633199" providerId="LiveId" clId="{90FBE086-5D57-4207-8124-68D77C709B33}" dt="2021-06-08T13:23:41.096" v="1136"/>
          <ac:spMkLst>
            <pc:docMk/>
            <pc:sldMk cId="3092050509" sldId="293"/>
            <ac:spMk id="17" creationId="{BB4C54DB-EF0B-4420-85BD-C5A09F5B6D89}"/>
          </ac:spMkLst>
        </pc:spChg>
        <pc:spChg chg="mod">
          <ac:chgData name="Min Eunkyoung" userId="38ef6be584633199" providerId="LiveId" clId="{90FBE086-5D57-4207-8124-68D77C709B33}" dt="2021-06-08T14:17:21.254" v="1442" actId="20577"/>
          <ac:spMkLst>
            <pc:docMk/>
            <pc:sldMk cId="3092050509" sldId="293"/>
            <ac:spMk id="20" creationId="{0AA7626A-CCE2-4149-A3E1-F09BD9EE9FC7}"/>
          </ac:spMkLst>
        </pc:spChg>
        <pc:spChg chg="add del mod">
          <ac:chgData name="Min Eunkyoung" userId="38ef6be584633199" providerId="LiveId" clId="{90FBE086-5D57-4207-8124-68D77C709B33}" dt="2021-06-09T04:00:21.239" v="1953"/>
          <ac:spMkLst>
            <pc:docMk/>
            <pc:sldMk cId="3092050509" sldId="293"/>
            <ac:spMk id="23" creationId="{2762CC5C-BC19-49B7-81D4-5E4209DA8BF5}"/>
          </ac:spMkLst>
        </pc:spChg>
        <pc:spChg chg="add del mod">
          <ac:chgData name="Min Eunkyoung" userId="38ef6be584633199" providerId="LiveId" clId="{90FBE086-5D57-4207-8124-68D77C709B33}" dt="2021-06-09T03:59:13.667" v="1917" actId="22"/>
          <ac:spMkLst>
            <pc:docMk/>
            <pc:sldMk cId="3092050509" sldId="293"/>
            <ac:spMk id="24" creationId="{C8808D83-99E6-4397-8CB9-70D3A0F8CD2A}"/>
          </ac:spMkLst>
        </pc:spChg>
        <pc:spChg chg="add mod">
          <ac:chgData name="Min Eunkyoung" userId="38ef6be584633199" providerId="LiveId" clId="{90FBE086-5D57-4207-8124-68D77C709B33}" dt="2021-06-09T03:59:45.543" v="1935" actId="1076"/>
          <ac:spMkLst>
            <pc:docMk/>
            <pc:sldMk cId="3092050509" sldId="293"/>
            <ac:spMk id="25" creationId="{C4469C57-8232-4110-A145-4B379A4A414D}"/>
          </ac:spMkLst>
        </pc:spChg>
        <pc:spChg chg="add mod">
          <ac:chgData name="Min Eunkyoung" userId="38ef6be584633199" providerId="LiveId" clId="{90FBE086-5D57-4207-8124-68D77C709B33}" dt="2021-06-09T04:00:11.132" v="1944" actId="1076"/>
          <ac:spMkLst>
            <pc:docMk/>
            <pc:sldMk cId="3092050509" sldId="293"/>
            <ac:spMk id="26" creationId="{630CFED9-7593-4B08-B17C-E2F65F1D770C}"/>
          </ac:spMkLst>
        </pc:spChg>
        <pc:spChg chg="add mod">
          <ac:chgData name="Min Eunkyoung" userId="38ef6be584633199" providerId="LiveId" clId="{90FBE086-5D57-4207-8124-68D77C709B33}" dt="2021-06-09T04:00:20.402" v="1949" actId="1076"/>
          <ac:spMkLst>
            <pc:docMk/>
            <pc:sldMk cId="3092050509" sldId="293"/>
            <ac:spMk id="27" creationId="{E15C8FF5-1784-44DF-9868-6F8BF69AC1E7}"/>
          </ac:spMkLst>
        </pc:spChg>
        <pc:grpChg chg="add mod">
          <ac:chgData name="Min Eunkyoung" userId="38ef6be584633199" providerId="LiveId" clId="{90FBE086-5D57-4207-8124-68D77C709B33}" dt="2021-06-08T13:23:29.531" v="1132" actId="1076"/>
          <ac:grpSpMkLst>
            <pc:docMk/>
            <pc:sldMk cId="3092050509" sldId="293"/>
            <ac:grpSpMk id="10" creationId="{E89B61BF-B7BF-4671-9AE8-1F879ADDB5EE}"/>
          </ac:grpSpMkLst>
        </pc:grpChg>
        <pc:grpChg chg="add mod">
          <ac:chgData name="Min Eunkyoung" userId="38ef6be584633199" providerId="LiveId" clId="{90FBE086-5D57-4207-8124-68D77C709B33}" dt="2021-06-08T13:25:34.263" v="1197" actId="1076"/>
          <ac:grpSpMkLst>
            <pc:docMk/>
            <pc:sldMk cId="3092050509" sldId="293"/>
            <ac:grpSpMk id="16" creationId="{6913D195-12FE-41B4-83F9-379231F7D430}"/>
          </ac:grpSpMkLst>
        </pc:grpChg>
        <pc:grpChg chg="add mod">
          <ac:chgData name="Min Eunkyoung" userId="38ef6be584633199" providerId="LiveId" clId="{90FBE086-5D57-4207-8124-68D77C709B33}" dt="2021-06-08T13:25:34.263" v="1197" actId="1076"/>
          <ac:grpSpMkLst>
            <pc:docMk/>
            <pc:sldMk cId="3092050509" sldId="293"/>
            <ac:grpSpMk id="19" creationId="{A0C250CF-4704-4E20-A401-0CF0F725B43E}"/>
          </ac:grpSpMkLst>
        </pc:grpChg>
        <pc:picChg chg="del mod">
          <ac:chgData name="Min Eunkyoung" userId="38ef6be584633199" providerId="LiveId" clId="{90FBE086-5D57-4207-8124-68D77C709B33}" dt="2021-06-08T13:21:45.948" v="1070" actId="478"/>
          <ac:picMkLst>
            <pc:docMk/>
            <pc:sldMk cId="3092050509" sldId="293"/>
            <ac:picMk id="11" creationId="{D2510E31-A3BD-403A-8B92-118E1E5BC2B6}"/>
          </ac:picMkLst>
        </pc:picChg>
        <pc:picChg chg="add mod">
          <ac:chgData name="Min Eunkyoung" userId="38ef6be584633199" providerId="LiveId" clId="{90FBE086-5D57-4207-8124-68D77C709B33}" dt="2021-06-08T13:24:19.132" v="1170" actId="14100"/>
          <ac:picMkLst>
            <pc:docMk/>
            <pc:sldMk cId="3092050509" sldId="293"/>
            <ac:picMk id="14" creationId="{6614B246-A290-447C-839D-BC5DF5D90DF1}"/>
          </ac:picMkLst>
        </pc:picChg>
        <pc:picChg chg="add mod">
          <ac:chgData name="Min Eunkyoung" userId="38ef6be584633199" providerId="LiveId" clId="{90FBE086-5D57-4207-8124-68D77C709B33}" dt="2021-06-08T13:25:34.263" v="1197" actId="1076"/>
          <ac:picMkLst>
            <pc:docMk/>
            <pc:sldMk cId="3092050509" sldId="293"/>
            <ac:picMk id="22" creationId="{8410EE8E-7E3B-4DCC-8CEA-62C75723F6B1}"/>
          </ac:picMkLst>
        </pc:picChg>
        <pc:picChg chg="mod">
          <ac:chgData name="Min Eunkyoung" userId="38ef6be584633199" providerId="LiveId" clId="{90FBE086-5D57-4207-8124-68D77C709B33}" dt="2021-06-08T13:19:13.771" v="965" actId="14100"/>
          <ac:picMkLst>
            <pc:docMk/>
            <pc:sldMk cId="3092050509" sldId="293"/>
            <ac:picMk id="1025" creationId="{775158DF-3971-493B-BC07-25EB66F371D4}"/>
          </ac:picMkLst>
        </pc:picChg>
        <pc:cxnChg chg="mod">
          <ac:chgData name="Min Eunkyoung" userId="38ef6be584633199" providerId="LiveId" clId="{90FBE086-5D57-4207-8124-68D77C709B33}" dt="2021-06-08T13:19:45.166" v="1008"/>
          <ac:cxnSpMkLst>
            <pc:docMk/>
            <pc:sldMk cId="3092050509" sldId="293"/>
            <ac:cxnSpMk id="13" creationId="{C134B3BF-0562-439B-A7AA-D147D7C89A20}"/>
          </ac:cxnSpMkLst>
        </pc:cxnChg>
        <pc:cxnChg chg="mod">
          <ac:chgData name="Min Eunkyoung" userId="38ef6be584633199" providerId="LiveId" clId="{90FBE086-5D57-4207-8124-68D77C709B33}" dt="2021-06-08T13:23:41.096" v="1136"/>
          <ac:cxnSpMkLst>
            <pc:docMk/>
            <pc:sldMk cId="3092050509" sldId="293"/>
            <ac:cxnSpMk id="18" creationId="{3DCDC036-4C01-4B59-9CFD-4D84063FE28F}"/>
          </ac:cxnSpMkLst>
        </pc:cxnChg>
        <pc:cxnChg chg="mod">
          <ac:chgData name="Min Eunkyoung" userId="38ef6be584633199" providerId="LiveId" clId="{90FBE086-5D57-4207-8124-68D77C709B33}" dt="2021-06-08T13:23:41.096" v="1136"/>
          <ac:cxnSpMkLst>
            <pc:docMk/>
            <pc:sldMk cId="3092050509" sldId="293"/>
            <ac:cxnSpMk id="21" creationId="{90C6D32F-B648-4915-97E9-307EF6D50A8B}"/>
          </ac:cxnSpMkLst>
        </pc:cxnChg>
      </pc:sldChg>
      <pc:sldChg chg="addSp delSp modSp del mod">
        <pc:chgData name="Min Eunkyoung" userId="38ef6be584633199" providerId="LiveId" clId="{90FBE086-5D57-4207-8124-68D77C709B33}" dt="2021-06-08T13:23:39.940" v="1135" actId="47"/>
        <pc:sldMkLst>
          <pc:docMk/>
          <pc:sldMk cId="574386678" sldId="294"/>
        </pc:sldMkLst>
        <pc:spChg chg="mod">
          <ac:chgData name="Min Eunkyoung" userId="38ef6be584633199" providerId="LiveId" clId="{90FBE086-5D57-4207-8124-68D77C709B33}" dt="2021-06-08T13:19:34.701" v="1005" actId="1038"/>
          <ac:spMkLst>
            <pc:docMk/>
            <pc:sldMk cId="574386678" sldId="294"/>
            <ac:spMk id="8" creationId="{59D9B1E9-718F-460A-B9D7-BE618C873B52}"/>
          </ac:spMkLst>
        </pc:spChg>
        <pc:spChg chg="mod">
          <ac:chgData name="Min Eunkyoung" userId="38ef6be584633199" providerId="LiveId" clId="{90FBE086-5D57-4207-8124-68D77C709B33}" dt="2021-06-08T13:22:20.134" v="1078"/>
          <ac:spMkLst>
            <pc:docMk/>
            <pc:sldMk cId="574386678" sldId="294"/>
            <ac:spMk id="11" creationId="{66756B1D-D506-46A8-BA78-FE8DEC02DCB5}"/>
          </ac:spMkLst>
        </pc:spChg>
        <pc:spChg chg="mod">
          <ac:chgData name="Min Eunkyoung" userId="38ef6be584633199" providerId="LiveId" clId="{90FBE086-5D57-4207-8124-68D77C709B33}" dt="2021-06-08T13:22:20.134" v="1078"/>
          <ac:spMkLst>
            <pc:docMk/>
            <pc:sldMk cId="574386678" sldId="294"/>
            <ac:spMk id="14" creationId="{F0AAE499-6563-409E-928C-E33F63C0BE07}"/>
          </ac:spMkLst>
        </pc:spChg>
        <pc:spChg chg="add del mod">
          <ac:chgData name="Min Eunkyoung" userId="38ef6be584633199" providerId="LiveId" clId="{90FBE086-5D57-4207-8124-68D77C709B33}" dt="2021-06-08T13:23:38.572" v="1134" actId="21"/>
          <ac:spMkLst>
            <pc:docMk/>
            <pc:sldMk cId="574386678" sldId="294"/>
            <ac:spMk id="17" creationId="{1D89D5C0-4090-43B0-BA84-1371854A9205}"/>
          </ac:spMkLst>
        </pc:spChg>
        <pc:grpChg chg="mod">
          <ac:chgData name="Min Eunkyoung" userId="38ef6be584633199" providerId="LiveId" clId="{90FBE086-5D57-4207-8124-68D77C709B33}" dt="2021-06-08T13:19:40.395" v="1007" actId="1076"/>
          <ac:grpSpMkLst>
            <pc:docMk/>
            <pc:sldMk cId="574386678" sldId="294"/>
            <ac:grpSpMk id="3" creationId="{08ED9C07-DC6B-4754-A5FA-EF886E66F90A}"/>
          </ac:grpSpMkLst>
        </pc:grpChg>
        <pc:grpChg chg="add del mod">
          <ac:chgData name="Min Eunkyoung" userId="38ef6be584633199" providerId="LiveId" clId="{90FBE086-5D57-4207-8124-68D77C709B33}" dt="2021-06-08T13:23:38.572" v="1134" actId="21"/>
          <ac:grpSpMkLst>
            <pc:docMk/>
            <pc:sldMk cId="574386678" sldId="294"/>
            <ac:grpSpMk id="9" creationId="{7E5CA73A-00E3-41D4-9E0C-22E6280A6507}"/>
          </ac:grpSpMkLst>
        </pc:grpChg>
        <pc:grpChg chg="add del mod">
          <ac:chgData name="Min Eunkyoung" userId="38ef6be584633199" providerId="LiveId" clId="{90FBE086-5D57-4207-8124-68D77C709B33}" dt="2021-06-08T13:23:38.572" v="1134" actId="21"/>
          <ac:grpSpMkLst>
            <pc:docMk/>
            <pc:sldMk cId="574386678" sldId="294"/>
            <ac:grpSpMk id="13" creationId="{2C31C404-1D9E-422D-BD1B-FE3AFFF3A2F3}"/>
          </ac:grpSpMkLst>
        </pc:grpChg>
        <pc:picChg chg="del">
          <ac:chgData name="Min Eunkyoung" userId="38ef6be584633199" providerId="LiveId" clId="{90FBE086-5D57-4207-8124-68D77C709B33}" dt="2021-06-08T13:22:15.411" v="1075" actId="478"/>
          <ac:picMkLst>
            <pc:docMk/>
            <pc:sldMk cId="574386678" sldId="294"/>
            <ac:picMk id="10" creationId="{703FE939-4D1D-4C99-90D1-A6E284EA3BD3}"/>
          </ac:picMkLst>
        </pc:picChg>
        <pc:picChg chg="add del mod">
          <ac:chgData name="Min Eunkyoung" userId="38ef6be584633199" providerId="LiveId" clId="{90FBE086-5D57-4207-8124-68D77C709B33}" dt="2021-06-08T13:23:38.572" v="1134" actId="21"/>
          <ac:picMkLst>
            <pc:docMk/>
            <pc:sldMk cId="574386678" sldId="294"/>
            <ac:picMk id="16" creationId="{047FE209-5067-4D8C-B820-38CC5687785D}"/>
          </ac:picMkLst>
        </pc:picChg>
        <pc:cxnChg chg="mod">
          <ac:chgData name="Min Eunkyoung" userId="38ef6be584633199" providerId="LiveId" clId="{90FBE086-5D57-4207-8124-68D77C709B33}" dt="2021-06-08T13:22:20.134" v="1078"/>
          <ac:cxnSpMkLst>
            <pc:docMk/>
            <pc:sldMk cId="574386678" sldId="294"/>
            <ac:cxnSpMk id="12" creationId="{A4ADBDE5-3BA3-4EC3-B13B-F38F60257B45}"/>
          </ac:cxnSpMkLst>
        </pc:cxnChg>
        <pc:cxnChg chg="mod">
          <ac:chgData name="Min Eunkyoung" userId="38ef6be584633199" providerId="LiveId" clId="{90FBE086-5D57-4207-8124-68D77C709B33}" dt="2021-06-08T13:22:20.134" v="1078"/>
          <ac:cxnSpMkLst>
            <pc:docMk/>
            <pc:sldMk cId="574386678" sldId="294"/>
            <ac:cxnSpMk id="15" creationId="{6BD0A306-5DCF-4167-83B7-47012F7BAB8B}"/>
          </ac:cxnSpMkLst>
        </pc:cxnChg>
      </pc:sldChg>
      <pc:sldChg chg="addSp delSp modSp mod ord">
        <pc:chgData name="Min Eunkyoung" userId="38ef6be584633199" providerId="LiveId" clId="{90FBE086-5D57-4207-8124-68D77C709B33}" dt="2021-06-09T04:17:10.313" v="2141"/>
        <pc:sldMkLst>
          <pc:docMk/>
          <pc:sldMk cId="3521018008" sldId="295"/>
        </pc:sldMkLst>
        <pc:spChg chg="mod">
          <ac:chgData name="Min Eunkyoung" userId="38ef6be584633199" providerId="LiveId" clId="{90FBE086-5D57-4207-8124-68D77C709B33}" dt="2021-06-09T04:17:10.313" v="2141"/>
          <ac:spMkLst>
            <pc:docMk/>
            <pc:sldMk cId="3521018008" sldId="295"/>
            <ac:spMk id="2" creationId="{6882A2B7-EC43-426C-8EC0-CA5B7C0436F5}"/>
          </ac:spMkLst>
        </pc:spChg>
        <pc:spChg chg="mod">
          <ac:chgData name="Min Eunkyoung" userId="38ef6be584633199" providerId="LiveId" clId="{90FBE086-5D57-4207-8124-68D77C709B33}" dt="2021-06-08T14:16:50.824" v="1428" actId="20577"/>
          <ac:spMkLst>
            <pc:docMk/>
            <pc:sldMk cId="3521018008" sldId="295"/>
            <ac:spMk id="5" creationId="{5B05A63D-BA17-41F6-9A43-D980B061130F}"/>
          </ac:spMkLst>
        </pc:spChg>
        <pc:spChg chg="del mod">
          <ac:chgData name="Min Eunkyoung" userId="38ef6be584633199" providerId="LiveId" clId="{90FBE086-5D57-4207-8124-68D77C709B33}" dt="2021-06-09T03:58:53.956" v="1908" actId="478"/>
          <ac:spMkLst>
            <pc:docMk/>
            <pc:sldMk cId="3521018008" sldId="295"/>
            <ac:spMk id="9" creationId="{45E80921-AFEC-4D3F-A001-8B080A9CDE58}"/>
          </ac:spMkLst>
        </pc:spChg>
        <pc:spChg chg="add del mod">
          <ac:chgData name="Min Eunkyoung" userId="38ef6be584633199" providerId="LiveId" clId="{90FBE086-5D57-4207-8124-68D77C709B33}" dt="2021-06-09T03:58:35.088" v="1896"/>
          <ac:spMkLst>
            <pc:docMk/>
            <pc:sldMk cId="3521018008" sldId="295"/>
            <ac:spMk id="10" creationId="{589AF539-5A98-492F-AB35-75E1C5824583}"/>
          </ac:spMkLst>
        </pc:spChg>
        <pc:spChg chg="add mod">
          <ac:chgData name="Min Eunkyoung" userId="38ef6be584633199" providerId="LiveId" clId="{90FBE086-5D57-4207-8124-68D77C709B33}" dt="2021-06-09T03:58:51.213" v="1907" actId="120"/>
          <ac:spMkLst>
            <pc:docMk/>
            <pc:sldMk cId="3521018008" sldId="295"/>
            <ac:spMk id="11" creationId="{4928A5F1-D3E4-4C35-AACC-81D4F0FAE4AE}"/>
          </ac:spMkLst>
        </pc:spChg>
        <pc:picChg chg="add mod">
          <ac:chgData name="Min Eunkyoung" userId="38ef6be584633199" providerId="LiveId" clId="{90FBE086-5D57-4207-8124-68D77C709B33}" dt="2021-06-08T13:18:58.804" v="964" actId="1076"/>
          <ac:picMkLst>
            <pc:docMk/>
            <pc:sldMk cId="3521018008" sldId="295"/>
            <ac:picMk id="7" creationId="{67A668C2-7D15-4A79-BA17-3974CE843D5D}"/>
          </ac:picMkLst>
        </pc:picChg>
        <pc:picChg chg="del">
          <ac:chgData name="Min Eunkyoung" userId="38ef6be584633199" providerId="LiveId" clId="{90FBE086-5D57-4207-8124-68D77C709B33}" dt="2021-06-08T13:18:07.719" v="959" actId="478"/>
          <ac:picMkLst>
            <pc:docMk/>
            <pc:sldMk cId="3521018008" sldId="295"/>
            <ac:picMk id="10" creationId="{57768AD2-C63E-418D-9FB8-6B5BB8037165}"/>
          </ac:picMkLst>
        </pc:picChg>
      </pc:sldChg>
      <pc:sldChg chg="add">
        <pc:chgData name="Min Eunkyoung" userId="38ef6be584633199" providerId="LiveId" clId="{90FBE086-5D57-4207-8124-68D77C709B33}" dt="2021-06-09T04:50:03.353" v="2142" actId="2890"/>
        <pc:sldMkLst>
          <pc:docMk/>
          <pc:sldMk cId="93712155" sldId="296"/>
        </pc:sldMkLst>
      </pc:sldChg>
      <pc:sldChg chg="addSp delSp modSp add del mod">
        <pc:chgData name="Min Eunkyoung" userId="38ef6be584633199" providerId="LiveId" clId="{90FBE086-5D57-4207-8124-68D77C709B33}" dt="2021-06-08T14:09:52.274" v="1299" actId="47"/>
        <pc:sldMkLst>
          <pc:docMk/>
          <pc:sldMk cId="1114089643" sldId="296"/>
        </pc:sldMkLst>
        <pc:spChg chg="add del">
          <ac:chgData name="Min Eunkyoung" userId="38ef6be584633199" providerId="LiveId" clId="{90FBE086-5D57-4207-8124-68D77C709B33}" dt="2021-06-08T13:38:27.193" v="1258" actId="478"/>
          <ac:spMkLst>
            <pc:docMk/>
            <pc:sldMk cId="1114089643" sldId="296"/>
            <ac:spMk id="7" creationId="{629D35EF-661B-40E8-A676-64D0E1377558}"/>
          </ac:spMkLst>
        </pc:spChg>
        <pc:spChg chg="add del mod">
          <ac:chgData name="Min Eunkyoung" userId="38ef6be584633199" providerId="LiveId" clId="{90FBE086-5D57-4207-8124-68D77C709B33}" dt="2021-06-08T13:40:17.083" v="1269" actId="478"/>
          <ac:spMkLst>
            <pc:docMk/>
            <pc:sldMk cId="1114089643" sldId="296"/>
            <ac:spMk id="11" creationId="{E600DAAA-D4E7-4AD5-A226-9792F30AF578}"/>
          </ac:spMkLst>
        </pc:spChg>
        <pc:picChg chg="del">
          <ac:chgData name="Min Eunkyoung" userId="38ef6be584633199" providerId="LiveId" clId="{90FBE086-5D57-4207-8124-68D77C709B33}" dt="2021-06-08T13:38:23.833" v="1256" actId="478"/>
          <ac:picMkLst>
            <pc:docMk/>
            <pc:sldMk cId="1114089643" sldId="296"/>
            <ac:picMk id="4" creationId="{FCD786F7-52D2-4974-853F-9F1658B6AA6E}"/>
          </ac:picMkLst>
        </pc:picChg>
      </pc:sldChg>
      <pc:sldChg chg="delSp del mod">
        <pc:chgData name="Min Eunkyoung" userId="38ef6be584633199" providerId="LiveId" clId="{90FBE086-5D57-4207-8124-68D77C709B33}" dt="2021-06-08T13:23:11.233" v="1130" actId="47"/>
        <pc:sldMkLst>
          <pc:docMk/>
          <pc:sldMk cId="1525688172" sldId="296"/>
        </pc:sldMkLst>
        <pc:spChg chg="del">
          <ac:chgData name="Min Eunkyoung" userId="38ef6be584633199" providerId="LiveId" clId="{90FBE086-5D57-4207-8124-68D77C709B33}" dt="2021-06-08T13:22:19.034" v="1077" actId="21"/>
          <ac:spMkLst>
            <pc:docMk/>
            <pc:sldMk cId="1525688172" sldId="296"/>
            <ac:spMk id="14" creationId="{754D648C-4C40-49EC-91C9-230D9925BD08}"/>
          </ac:spMkLst>
        </pc:spChg>
        <pc:grpChg chg="del">
          <ac:chgData name="Min Eunkyoung" userId="38ef6be584633199" providerId="LiveId" clId="{90FBE086-5D57-4207-8124-68D77C709B33}" dt="2021-06-08T13:22:19.034" v="1077" actId="21"/>
          <ac:grpSpMkLst>
            <pc:docMk/>
            <pc:sldMk cId="1525688172" sldId="296"/>
            <ac:grpSpMk id="3" creationId="{6BE344C6-729A-468B-A27B-1D18D1523B21}"/>
          </ac:grpSpMkLst>
        </pc:grpChg>
        <pc:grpChg chg="del">
          <ac:chgData name="Min Eunkyoung" userId="38ef6be584633199" providerId="LiveId" clId="{90FBE086-5D57-4207-8124-68D77C709B33}" dt="2021-06-08T13:22:19.034" v="1077" actId="21"/>
          <ac:grpSpMkLst>
            <pc:docMk/>
            <pc:sldMk cId="1525688172" sldId="296"/>
            <ac:grpSpMk id="9" creationId="{2C77D713-E37B-4F61-B18E-2F1B8C37F46B}"/>
          </ac:grpSpMkLst>
        </pc:grpChg>
        <pc:picChg chg="del">
          <ac:chgData name="Min Eunkyoung" userId="38ef6be584633199" providerId="LiveId" clId="{90FBE086-5D57-4207-8124-68D77C709B33}" dt="2021-06-08T13:22:19.034" v="1077" actId="21"/>
          <ac:picMkLst>
            <pc:docMk/>
            <pc:sldMk cId="1525688172" sldId="296"/>
            <ac:picMk id="13" creationId="{8FFDD24B-D097-471F-870C-377C1372CAA5}"/>
          </ac:picMkLst>
        </pc:picChg>
        <pc:picChg chg="del">
          <ac:chgData name="Min Eunkyoung" userId="38ef6be584633199" providerId="LiveId" clId="{90FBE086-5D57-4207-8124-68D77C709B33}" dt="2021-06-08T13:22:16.762" v="1076" actId="478"/>
          <ac:picMkLst>
            <pc:docMk/>
            <pc:sldMk cId="1525688172" sldId="296"/>
            <ac:picMk id="16" creationId="{1C823941-C205-4CAA-B8F9-B735FA54A3AB}"/>
          </ac:picMkLst>
        </pc:picChg>
      </pc:sldChg>
      <pc:sldChg chg="delSp del mod">
        <pc:chgData name="Min Eunkyoung" userId="38ef6be584633199" providerId="LiveId" clId="{90FBE086-5D57-4207-8124-68D77C709B33}" dt="2021-06-08T13:26:50.795" v="1230" actId="47"/>
        <pc:sldMkLst>
          <pc:docMk/>
          <pc:sldMk cId="3035745644" sldId="297"/>
        </pc:sldMkLst>
        <pc:picChg chg="del">
          <ac:chgData name="Min Eunkyoung" userId="38ef6be584633199" providerId="LiveId" clId="{90FBE086-5D57-4207-8124-68D77C709B33}" dt="2021-06-08T13:26:49.379" v="1229" actId="21"/>
          <ac:picMkLst>
            <pc:docMk/>
            <pc:sldMk cId="3035745644" sldId="297"/>
            <ac:picMk id="4" creationId="{CB5891E6-C384-40C0-AE19-C61CAC113240}"/>
          </ac:picMkLst>
        </pc:picChg>
        <pc:picChg chg="del">
          <ac:chgData name="Min Eunkyoung" userId="38ef6be584633199" providerId="LiveId" clId="{90FBE086-5D57-4207-8124-68D77C709B33}" dt="2021-06-08T13:26:37.479" v="1221" actId="21"/>
          <ac:picMkLst>
            <pc:docMk/>
            <pc:sldMk cId="3035745644" sldId="297"/>
            <ac:picMk id="10" creationId="{8AFBA57C-D14D-4FBF-AA82-65F11FBEC24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2CDAB7-D644-4D7D-889C-55684DCBF6E9}" type="datetimeFigureOut">
              <a:rPr lang="ko-KR" altLang="en-US" smtClean="0"/>
              <a:t>2021-06-09</a:t>
            </a:fld>
            <a:endParaRPr lang="ko-KR" altLang="en-US"/>
          </a:p>
        </p:txBody>
      </p:sp>
      <p:sp>
        <p:nvSpPr>
          <p:cNvPr id="4" name="슬라이드 이미지 개체 틀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92867E-8FB8-45BB-A67B-25214EDFD3D2}" type="slidenum">
              <a:rPr lang="ko-KR" altLang="en-US" smtClean="0"/>
              <a:t>‹#›</a:t>
            </a:fld>
            <a:endParaRPr lang="ko-KR" altLang="en-US"/>
          </a:p>
        </p:txBody>
      </p:sp>
    </p:spTree>
    <p:extLst>
      <p:ext uri="{BB962C8B-B14F-4D97-AF65-F5344CB8AC3E}">
        <p14:creationId xmlns:p14="http://schemas.microsoft.com/office/powerpoint/2010/main" val="170694317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표지">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D0A3BEC3-D386-489F-9076-8F729476B9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691813" cy="7561685"/>
          </a:xfrm>
          <a:prstGeom prst="rect">
            <a:avLst/>
          </a:prstGeom>
        </p:spPr>
      </p:pic>
    </p:spTree>
    <p:extLst>
      <p:ext uri="{BB962C8B-B14F-4D97-AF65-F5344CB8AC3E}">
        <p14:creationId xmlns:p14="http://schemas.microsoft.com/office/powerpoint/2010/main" val="3681821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ko-KR" altLang="en-US"/>
              <a:t>마스터 제목 스타일 편집</a:t>
            </a:r>
            <a:endParaRPr lang="en-US" dirty="0"/>
          </a:p>
        </p:txBody>
      </p:sp>
      <p:sp>
        <p:nvSpPr>
          <p:cNvPr id="3" name="Content Placeholder 2"/>
          <p:cNvSpPr>
            <a:spLocks noGrp="1"/>
          </p:cNvSpPr>
          <p:nvPr>
            <p:ph idx="1"/>
          </p:nvPr>
        </p:nvSpPr>
        <p:spPr>
          <a:xfrm>
            <a:off x="4545413" y="1088455"/>
            <a:ext cx="5412730"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CC21DE98-1DD0-4E77-B982-ACFBC6F22FCD}" type="datetimeFigureOut">
              <a:rPr lang="ko-KR" altLang="en-US" smtClean="0"/>
              <a:t>2021-06-09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FFD9CCF-324D-4EBC-8C21-D845714F00F1}" type="slidenum">
              <a:rPr lang="ko-KR" altLang="en-US" smtClean="0"/>
              <a:t>‹#›</a:t>
            </a:fld>
            <a:endParaRPr lang="ko-KR" altLang="en-US"/>
          </a:p>
        </p:txBody>
      </p:sp>
    </p:spTree>
    <p:extLst>
      <p:ext uri="{BB962C8B-B14F-4D97-AF65-F5344CB8AC3E}">
        <p14:creationId xmlns:p14="http://schemas.microsoft.com/office/powerpoint/2010/main" val="2604333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4545413" y="1088455"/>
            <a:ext cx="5412730"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CC21DE98-1DD0-4E77-B982-ACFBC6F22FCD}" type="datetimeFigureOut">
              <a:rPr lang="ko-KR" altLang="en-US" smtClean="0"/>
              <a:t>2021-06-09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FFD9CCF-324D-4EBC-8C21-D845714F00F1}" type="slidenum">
              <a:rPr lang="ko-KR" altLang="en-US" smtClean="0"/>
              <a:t>‹#›</a:t>
            </a:fld>
            <a:endParaRPr lang="ko-KR" altLang="en-US"/>
          </a:p>
        </p:txBody>
      </p:sp>
    </p:spTree>
    <p:extLst>
      <p:ext uri="{BB962C8B-B14F-4D97-AF65-F5344CB8AC3E}">
        <p14:creationId xmlns:p14="http://schemas.microsoft.com/office/powerpoint/2010/main" val="3121892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C21DE98-1DD0-4E77-B982-ACFBC6F22FCD}" type="datetimeFigureOut">
              <a:rPr lang="ko-KR" altLang="en-US" smtClean="0"/>
              <a:t>2021-06-09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FFD9CCF-324D-4EBC-8C21-D845714F00F1}" type="slidenum">
              <a:rPr lang="ko-KR" altLang="en-US" smtClean="0"/>
              <a:t>‹#›</a:t>
            </a:fld>
            <a:endParaRPr lang="ko-KR" altLang="en-US"/>
          </a:p>
        </p:txBody>
      </p:sp>
    </p:spTree>
    <p:extLst>
      <p:ext uri="{BB962C8B-B14F-4D97-AF65-F5344CB8AC3E}">
        <p14:creationId xmlns:p14="http://schemas.microsoft.com/office/powerpoint/2010/main" val="145265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402483"/>
            <a:ext cx="2305422" cy="6406475"/>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735063" y="402483"/>
            <a:ext cx="6782619" cy="6406475"/>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C21DE98-1DD0-4E77-B982-ACFBC6F22FCD}" type="datetimeFigureOut">
              <a:rPr lang="ko-KR" altLang="en-US" smtClean="0"/>
              <a:t>2021-06-09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FFD9CCF-324D-4EBC-8C21-D845714F00F1}" type="slidenum">
              <a:rPr lang="ko-KR" altLang="en-US" smtClean="0"/>
              <a:t>‹#›</a:t>
            </a:fld>
            <a:endParaRPr lang="ko-KR" altLang="en-US"/>
          </a:p>
        </p:txBody>
      </p:sp>
    </p:spTree>
    <p:extLst>
      <p:ext uri="{BB962C8B-B14F-4D97-AF65-F5344CB8AC3E}">
        <p14:creationId xmlns:p14="http://schemas.microsoft.com/office/powerpoint/2010/main" val="1399369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목차">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A3DD5CD9-E18E-4579-B8B2-11C667DE4DF3}"/>
              </a:ext>
            </a:extLst>
          </p:cNvPr>
          <p:cNvGrpSpPr/>
          <p:nvPr userDrawn="1"/>
        </p:nvGrpSpPr>
        <p:grpSpPr>
          <a:xfrm>
            <a:off x="1417" y="-1"/>
            <a:ext cx="10690396" cy="7560683"/>
            <a:chOff x="1417" y="-1"/>
            <a:chExt cx="10690396" cy="7560683"/>
          </a:xfrm>
        </p:grpSpPr>
        <p:pic>
          <p:nvPicPr>
            <p:cNvPr id="3" name="그림 2">
              <a:extLst>
                <a:ext uri="{FF2B5EF4-FFF2-40B4-BE49-F238E27FC236}">
                  <a16:creationId xmlns:a16="http://schemas.microsoft.com/office/drawing/2014/main" id="{E23BB3AA-29B7-4012-B00A-46638B57BA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7" y="-1"/>
              <a:ext cx="10690396" cy="7560683"/>
            </a:xfrm>
            <a:prstGeom prst="rect">
              <a:avLst/>
            </a:prstGeom>
          </p:spPr>
        </p:pic>
        <p:sp>
          <p:nvSpPr>
            <p:cNvPr id="2" name="직사각형 1">
              <a:extLst>
                <a:ext uri="{FF2B5EF4-FFF2-40B4-BE49-F238E27FC236}">
                  <a16:creationId xmlns:a16="http://schemas.microsoft.com/office/drawing/2014/main" id="{A1F60270-5E49-40E8-871A-821F8103B8D0}"/>
                </a:ext>
              </a:extLst>
            </p:cNvPr>
            <p:cNvSpPr/>
            <p:nvPr userDrawn="1"/>
          </p:nvSpPr>
          <p:spPr>
            <a:xfrm>
              <a:off x="203200" y="495300"/>
              <a:ext cx="4089400" cy="1130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3A0FE34-C7E1-4CA5-9C24-8087E05F39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06" t="6719" r="62488" b="82475"/>
          <a:stretch/>
        </p:blipFill>
        <p:spPr>
          <a:xfrm>
            <a:off x="609770" y="342900"/>
            <a:ext cx="3795713" cy="816982"/>
          </a:xfrm>
          <a:prstGeom prst="rect">
            <a:avLst/>
          </a:prstGeom>
        </p:spPr>
      </p:pic>
    </p:spTree>
    <p:extLst>
      <p:ext uri="{BB962C8B-B14F-4D97-AF65-F5344CB8AC3E}">
        <p14:creationId xmlns:p14="http://schemas.microsoft.com/office/powerpoint/2010/main" val="938510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간지">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D03568A2-CFAB-4D73-95F2-BE4BC6EF17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0" y="-1"/>
            <a:ext cx="10690393" cy="7560681"/>
          </a:xfrm>
          <a:prstGeom prst="rect">
            <a:avLst/>
          </a:prstGeom>
        </p:spPr>
      </p:pic>
    </p:spTree>
    <p:extLst>
      <p:ext uri="{BB962C8B-B14F-4D97-AF65-F5344CB8AC3E}">
        <p14:creationId xmlns:p14="http://schemas.microsoft.com/office/powerpoint/2010/main" val="1928588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마스터">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88E7DDF2-2710-4C38-BA55-82016D0AF855}"/>
              </a:ext>
            </a:extLst>
          </p:cNvPr>
          <p:cNvGrpSpPr/>
          <p:nvPr userDrawn="1"/>
        </p:nvGrpSpPr>
        <p:grpSpPr>
          <a:xfrm>
            <a:off x="0" y="-1002"/>
            <a:ext cx="10691813" cy="861774"/>
            <a:chOff x="0" y="-1002"/>
            <a:chExt cx="10691813" cy="861774"/>
          </a:xfrm>
        </p:grpSpPr>
        <p:pic>
          <p:nvPicPr>
            <p:cNvPr id="7" name="그림 6">
              <a:extLst>
                <a:ext uri="{FF2B5EF4-FFF2-40B4-BE49-F238E27FC236}">
                  <a16:creationId xmlns:a16="http://schemas.microsoft.com/office/drawing/2014/main" id="{48ED0F9A-F64D-4FDE-8700-54753904BC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88603"/>
            <a:stretch/>
          </p:blipFill>
          <p:spPr>
            <a:xfrm>
              <a:off x="0" y="-1002"/>
              <a:ext cx="10691813" cy="861774"/>
            </a:xfrm>
            <a:prstGeom prst="rect">
              <a:avLst/>
            </a:prstGeom>
          </p:spPr>
        </p:pic>
        <p:sp>
          <p:nvSpPr>
            <p:cNvPr id="10" name="타원 9">
              <a:extLst>
                <a:ext uri="{FF2B5EF4-FFF2-40B4-BE49-F238E27FC236}">
                  <a16:creationId xmlns:a16="http://schemas.microsoft.com/office/drawing/2014/main" id="{03CA257F-3256-4700-B629-5F44E3BAC6A1}"/>
                </a:ext>
              </a:extLst>
            </p:cNvPr>
            <p:cNvSpPr/>
            <p:nvPr userDrawn="1"/>
          </p:nvSpPr>
          <p:spPr>
            <a:xfrm>
              <a:off x="8597841" y="544328"/>
              <a:ext cx="87759" cy="965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5" dirty="0">
                <a:ea typeface="나눔바른고딕" panose="020B0603020101020101" pitchFamily="50" charset="-127"/>
              </a:endParaRPr>
            </a:p>
          </p:txBody>
        </p:sp>
        <p:sp>
          <p:nvSpPr>
            <p:cNvPr id="11" name="타원 10">
              <a:extLst>
                <a:ext uri="{FF2B5EF4-FFF2-40B4-BE49-F238E27FC236}">
                  <a16:creationId xmlns:a16="http://schemas.microsoft.com/office/drawing/2014/main" id="{E26755CC-EE25-45D4-AA12-EC7907354D76}"/>
                </a:ext>
              </a:extLst>
            </p:cNvPr>
            <p:cNvSpPr/>
            <p:nvPr userDrawn="1"/>
          </p:nvSpPr>
          <p:spPr>
            <a:xfrm>
              <a:off x="8830389" y="544328"/>
              <a:ext cx="87759" cy="96535"/>
            </a:xfrm>
            <a:prstGeom prst="ellipse">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5" dirty="0">
                <a:ea typeface="나눔바른고딕" panose="020B0603020101020101" pitchFamily="50" charset="-127"/>
              </a:endParaRPr>
            </a:p>
          </p:txBody>
        </p:sp>
        <p:sp>
          <p:nvSpPr>
            <p:cNvPr id="12" name="타원 11">
              <a:extLst>
                <a:ext uri="{FF2B5EF4-FFF2-40B4-BE49-F238E27FC236}">
                  <a16:creationId xmlns:a16="http://schemas.microsoft.com/office/drawing/2014/main" id="{48DBA706-CCC4-4052-B060-F4FD57B23E82}"/>
                </a:ext>
              </a:extLst>
            </p:cNvPr>
            <p:cNvSpPr/>
            <p:nvPr userDrawn="1"/>
          </p:nvSpPr>
          <p:spPr>
            <a:xfrm>
              <a:off x="9062936" y="544328"/>
              <a:ext cx="87759" cy="96535"/>
            </a:xfrm>
            <a:prstGeom prst="ellipse">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5" dirty="0">
                <a:ea typeface="나눔바른고딕" panose="020B0603020101020101" pitchFamily="50" charset="-127"/>
              </a:endParaRPr>
            </a:p>
          </p:txBody>
        </p:sp>
        <p:sp>
          <p:nvSpPr>
            <p:cNvPr id="13" name="타원 12">
              <a:extLst>
                <a:ext uri="{FF2B5EF4-FFF2-40B4-BE49-F238E27FC236}">
                  <a16:creationId xmlns:a16="http://schemas.microsoft.com/office/drawing/2014/main" id="{47168FB0-7C48-4311-A16F-D64E45DF8A21}"/>
                </a:ext>
              </a:extLst>
            </p:cNvPr>
            <p:cNvSpPr/>
            <p:nvPr userDrawn="1"/>
          </p:nvSpPr>
          <p:spPr>
            <a:xfrm>
              <a:off x="9295484" y="544328"/>
              <a:ext cx="87759" cy="96535"/>
            </a:xfrm>
            <a:prstGeom prst="ellipse">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5" dirty="0">
                <a:ea typeface="나눔바른고딕" panose="020B0603020101020101" pitchFamily="50" charset="-127"/>
              </a:endParaRPr>
            </a:p>
          </p:txBody>
        </p:sp>
        <p:sp>
          <p:nvSpPr>
            <p:cNvPr id="14" name="타원 13">
              <a:extLst>
                <a:ext uri="{FF2B5EF4-FFF2-40B4-BE49-F238E27FC236}">
                  <a16:creationId xmlns:a16="http://schemas.microsoft.com/office/drawing/2014/main" id="{3E1F73C5-828D-492D-9216-CBDF7493985B}"/>
                </a:ext>
              </a:extLst>
            </p:cNvPr>
            <p:cNvSpPr/>
            <p:nvPr userDrawn="1"/>
          </p:nvSpPr>
          <p:spPr>
            <a:xfrm>
              <a:off x="9528031" y="544328"/>
              <a:ext cx="87759" cy="96535"/>
            </a:xfrm>
            <a:prstGeom prst="ellipse">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15" dirty="0">
                <a:ea typeface="나눔바른고딕" panose="020B0603020101020101" pitchFamily="50" charset="-127"/>
              </a:endParaRPr>
            </a:p>
          </p:txBody>
        </p:sp>
        <p:pic>
          <p:nvPicPr>
            <p:cNvPr id="15" name="그래픽 14">
              <a:extLst>
                <a:ext uri="{FF2B5EF4-FFF2-40B4-BE49-F238E27FC236}">
                  <a16:creationId xmlns:a16="http://schemas.microsoft.com/office/drawing/2014/main" id="{7F6654BB-2317-41BC-BDB1-E871B4DF44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flipH="1">
              <a:off x="9747718" y="142637"/>
              <a:ext cx="812167" cy="596274"/>
            </a:xfrm>
            <a:prstGeom prst="rect">
              <a:avLst/>
            </a:prstGeom>
          </p:spPr>
        </p:pic>
      </p:grpSp>
      <p:sp>
        <p:nvSpPr>
          <p:cNvPr id="2" name="Title 1"/>
          <p:cNvSpPr>
            <a:spLocks noGrp="1"/>
          </p:cNvSpPr>
          <p:nvPr>
            <p:ph type="title"/>
          </p:nvPr>
        </p:nvSpPr>
        <p:spPr>
          <a:xfrm>
            <a:off x="312007" y="174072"/>
            <a:ext cx="4193264" cy="576312"/>
          </a:xfrm>
          <a:noFill/>
        </p:spPr>
        <p:txBody>
          <a:bodyPr wrap="none" rtlCol="0">
            <a:spAutoFit/>
          </a:bodyPr>
          <a:lstStyle>
            <a:lvl1pPr>
              <a:defRPr lang="en-US" sz="3400" b="1" spc="-108" dirty="0">
                <a:ln>
                  <a:solidFill>
                    <a:schemeClr val="accent1">
                      <a:alpha val="0"/>
                    </a:schemeClr>
                  </a:solidFill>
                </a:ln>
                <a:solidFill>
                  <a:srgbClr val="016FB8"/>
                </a:solidFill>
                <a:latin typeface="나눔바른고딕" panose="020B0603020101020101" pitchFamily="50" charset="-127"/>
              </a:defRPr>
            </a:lvl1pPr>
          </a:lstStyle>
          <a:p>
            <a:pPr marL="0" lvl="0" defTabSz="986912"/>
            <a:r>
              <a:rPr lang="ko-KR" altLang="en-US" dirty="0"/>
              <a:t>마스터 제목 스타일 편집</a:t>
            </a:r>
            <a:endParaRPr lang="en-US" dirty="0"/>
          </a:p>
        </p:txBody>
      </p:sp>
      <p:sp>
        <p:nvSpPr>
          <p:cNvPr id="6" name="Slide Number Placeholder 5"/>
          <p:cNvSpPr>
            <a:spLocks noGrp="1"/>
          </p:cNvSpPr>
          <p:nvPr>
            <p:ph type="sldNum" sz="quarter" idx="12"/>
          </p:nvPr>
        </p:nvSpPr>
        <p:spPr/>
        <p:txBody>
          <a:bodyPr/>
          <a:lstStyle/>
          <a:p>
            <a:fld id="{AFFD9CCF-324D-4EBC-8C21-D845714F00F1}" type="slidenum">
              <a:rPr lang="ko-KR" altLang="en-US" smtClean="0"/>
              <a:t>‹#›</a:t>
            </a:fld>
            <a:endParaRPr lang="ko-KR" altLang="en-US"/>
          </a:p>
        </p:txBody>
      </p:sp>
      <p:pic>
        <p:nvPicPr>
          <p:cNvPr id="9" name="그래픽 8">
            <a:extLst>
              <a:ext uri="{FF2B5EF4-FFF2-40B4-BE49-F238E27FC236}">
                <a16:creationId xmlns:a16="http://schemas.microsoft.com/office/drawing/2014/main" id="{812CAC5B-5DBC-4633-8E4D-559A8EE600B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03759" y="1210247"/>
            <a:ext cx="267295" cy="205612"/>
          </a:xfrm>
          <a:prstGeom prst="rect">
            <a:avLst/>
          </a:prstGeom>
        </p:spPr>
      </p:pic>
      <p:sp>
        <p:nvSpPr>
          <p:cNvPr id="16" name="직사각형 15">
            <a:extLst>
              <a:ext uri="{FF2B5EF4-FFF2-40B4-BE49-F238E27FC236}">
                <a16:creationId xmlns:a16="http://schemas.microsoft.com/office/drawing/2014/main" id="{FAA9A2D7-88BF-4F22-9BEF-69C6F05BA25A}"/>
              </a:ext>
            </a:extLst>
          </p:cNvPr>
          <p:cNvSpPr/>
          <p:nvPr userDrawn="1"/>
        </p:nvSpPr>
        <p:spPr>
          <a:xfrm>
            <a:off x="0" y="1"/>
            <a:ext cx="127000" cy="860772"/>
          </a:xfrm>
          <a:prstGeom prst="rect">
            <a:avLst/>
          </a:prstGeom>
          <a:solidFill>
            <a:srgbClr val="016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5522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144614"/>
          </a:xfrm>
        </p:spPr>
        <p:txBody>
          <a:bodyPr anchor="b"/>
          <a:lstStyle>
            <a:lvl1pPr>
              <a:defRPr sz="6614"/>
            </a:lvl1pPr>
          </a:lstStyle>
          <a:p>
            <a:r>
              <a:rPr lang="ko-KR" altLang="en-US"/>
              <a:t>마스터 제목 스타일 편집</a:t>
            </a:r>
            <a:endParaRPr lang="en-US" dirty="0"/>
          </a:p>
        </p:txBody>
      </p:sp>
      <p:sp>
        <p:nvSpPr>
          <p:cNvPr id="3" name="Text Placeholder 2"/>
          <p:cNvSpPr>
            <a:spLocks noGrp="1"/>
          </p:cNvSpPr>
          <p:nvPr>
            <p:ph type="body" idx="1"/>
          </p:nvPr>
        </p:nvSpPr>
        <p:spPr>
          <a:xfrm>
            <a:off x="729494" y="5059035"/>
            <a:ext cx="9221689" cy="1653678"/>
          </a:xfrm>
        </p:spPr>
        <p:txBody>
          <a:bodyPr/>
          <a:lstStyle>
            <a:lvl1pPr marL="0" indent="0">
              <a:buNone/>
              <a:defRPr sz="2646">
                <a:solidFill>
                  <a:schemeClr val="tx1"/>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CC21DE98-1DD0-4E77-B982-ACFBC6F22FCD}" type="datetimeFigureOut">
              <a:rPr lang="ko-KR" altLang="en-US" smtClean="0"/>
              <a:t>2021-06-09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FFD9CCF-324D-4EBC-8C21-D845714F00F1}" type="slidenum">
              <a:rPr lang="ko-KR" altLang="en-US" smtClean="0"/>
              <a:t>‹#›</a:t>
            </a:fld>
            <a:endParaRPr lang="ko-KR" altLang="en-US"/>
          </a:p>
        </p:txBody>
      </p:sp>
    </p:spTree>
    <p:extLst>
      <p:ext uri="{BB962C8B-B14F-4D97-AF65-F5344CB8AC3E}">
        <p14:creationId xmlns:p14="http://schemas.microsoft.com/office/powerpoint/2010/main" val="2241709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735062" y="2012414"/>
            <a:ext cx="4544021" cy="4796544"/>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5412730" y="2012414"/>
            <a:ext cx="4544021" cy="4796544"/>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CC21DE98-1DD0-4E77-B982-ACFBC6F22FCD}" type="datetimeFigureOut">
              <a:rPr lang="ko-KR" altLang="en-US" smtClean="0"/>
              <a:t>2021-06-09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FFD9CCF-324D-4EBC-8C21-D845714F00F1}" type="slidenum">
              <a:rPr lang="ko-KR" altLang="en-US" smtClean="0"/>
              <a:t>‹#›</a:t>
            </a:fld>
            <a:endParaRPr lang="ko-KR" altLang="en-US"/>
          </a:p>
        </p:txBody>
      </p:sp>
    </p:spTree>
    <p:extLst>
      <p:ext uri="{BB962C8B-B14F-4D97-AF65-F5344CB8AC3E}">
        <p14:creationId xmlns:p14="http://schemas.microsoft.com/office/powerpoint/2010/main" val="246102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736455" y="402484"/>
            <a:ext cx="9221689" cy="1461188"/>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736456" y="1853171"/>
            <a:ext cx="4523137"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ko-KR" altLang="en-US"/>
              <a:t>마스터 텍스트 스타일 편집</a:t>
            </a:r>
          </a:p>
        </p:txBody>
      </p:sp>
      <p:sp>
        <p:nvSpPr>
          <p:cNvPr id="4" name="Content Placeholder 3"/>
          <p:cNvSpPr>
            <a:spLocks noGrp="1"/>
          </p:cNvSpPr>
          <p:nvPr>
            <p:ph sz="half" idx="2"/>
          </p:nvPr>
        </p:nvSpPr>
        <p:spPr>
          <a:xfrm>
            <a:off x="736456" y="2761381"/>
            <a:ext cx="4523137" cy="4061576"/>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412731" y="1853171"/>
            <a:ext cx="4545413"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ko-KR" altLang="en-US"/>
              <a:t>마스터 텍스트 스타일 편집</a:t>
            </a:r>
          </a:p>
        </p:txBody>
      </p:sp>
      <p:sp>
        <p:nvSpPr>
          <p:cNvPr id="6" name="Content Placeholder 5"/>
          <p:cNvSpPr>
            <a:spLocks noGrp="1"/>
          </p:cNvSpPr>
          <p:nvPr>
            <p:ph sz="quarter" idx="4"/>
          </p:nvPr>
        </p:nvSpPr>
        <p:spPr>
          <a:xfrm>
            <a:off x="5412731" y="2761381"/>
            <a:ext cx="4545413" cy="4061576"/>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CC21DE98-1DD0-4E77-B982-ACFBC6F22FCD}" type="datetimeFigureOut">
              <a:rPr lang="ko-KR" altLang="en-US" smtClean="0"/>
              <a:t>2021-06-09</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AFFD9CCF-324D-4EBC-8C21-D845714F00F1}" type="slidenum">
              <a:rPr lang="ko-KR" altLang="en-US" smtClean="0"/>
              <a:t>‹#›</a:t>
            </a:fld>
            <a:endParaRPr lang="ko-KR" altLang="en-US"/>
          </a:p>
        </p:txBody>
      </p:sp>
    </p:spTree>
    <p:extLst>
      <p:ext uri="{BB962C8B-B14F-4D97-AF65-F5344CB8AC3E}">
        <p14:creationId xmlns:p14="http://schemas.microsoft.com/office/powerpoint/2010/main" val="2067371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CC21DE98-1DD0-4E77-B982-ACFBC6F22FCD}" type="datetimeFigureOut">
              <a:rPr lang="ko-KR" altLang="en-US" smtClean="0"/>
              <a:t>2021-06-09</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AFFD9CCF-324D-4EBC-8C21-D845714F00F1}" type="slidenum">
              <a:rPr lang="ko-KR" altLang="en-US" smtClean="0"/>
              <a:t>‹#›</a:t>
            </a:fld>
            <a:endParaRPr lang="ko-KR" altLang="en-US"/>
          </a:p>
        </p:txBody>
      </p:sp>
    </p:spTree>
    <p:extLst>
      <p:ext uri="{BB962C8B-B14F-4D97-AF65-F5344CB8AC3E}">
        <p14:creationId xmlns:p14="http://schemas.microsoft.com/office/powerpoint/2010/main" val="3390655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21DE98-1DD0-4E77-B982-ACFBC6F22FCD}" type="datetimeFigureOut">
              <a:rPr lang="ko-KR" altLang="en-US" smtClean="0"/>
              <a:t>2021-06-09</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AFFD9CCF-324D-4EBC-8C21-D845714F00F1}" type="slidenum">
              <a:rPr lang="ko-KR" altLang="en-US" smtClean="0"/>
              <a:t>‹#›</a:t>
            </a:fld>
            <a:endParaRPr lang="ko-KR" altLang="en-US"/>
          </a:p>
        </p:txBody>
      </p:sp>
    </p:spTree>
    <p:extLst>
      <p:ext uri="{BB962C8B-B14F-4D97-AF65-F5344CB8AC3E}">
        <p14:creationId xmlns:p14="http://schemas.microsoft.com/office/powerpoint/2010/main" val="3421601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75000"/>
                  </a:schemeClr>
                </a:solidFill>
                <a:ea typeface="나눔바른고딕" panose="020B0603020101020101" pitchFamily="50" charset="-127"/>
              </a:defRPr>
            </a:lvl1pPr>
          </a:lstStyle>
          <a:p>
            <a:fld id="{CC21DE98-1DD0-4E77-B982-ACFBC6F22FCD}" type="datetimeFigureOut">
              <a:rPr lang="ko-KR" altLang="en-US" smtClean="0"/>
              <a:pPr/>
              <a:t>2021-06-09</a:t>
            </a:fld>
            <a:endParaRPr lang="ko-KR" altLang="en-US" dirty="0"/>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75000"/>
                  </a:schemeClr>
                </a:solidFill>
                <a:ea typeface="나눔바른고딕" panose="020B0603020101020101" pitchFamily="50" charset="-127"/>
              </a:defRPr>
            </a:lvl1pPr>
          </a:lstStyle>
          <a:p>
            <a:endParaRPr lang="ko-KR" altLang="en-US" dirty="0"/>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75000"/>
                  </a:schemeClr>
                </a:solidFill>
                <a:ea typeface="나눔바른고딕" panose="020B0603020101020101" pitchFamily="50" charset="-127"/>
              </a:defRPr>
            </a:lvl1pPr>
          </a:lstStyle>
          <a:p>
            <a:fld id="{AFFD9CCF-324D-4EBC-8C21-D845714F00F1}" type="slidenum">
              <a:rPr lang="ko-KR" altLang="en-US" smtClean="0"/>
              <a:pPr/>
              <a:t>‹#›</a:t>
            </a:fld>
            <a:endParaRPr lang="ko-KR" altLang="en-US" dirty="0"/>
          </a:p>
        </p:txBody>
      </p:sp>
    </p:spTree>
    <p:extLst>
      <p:ext uri="{BB962C8B-B14F-4D97-AF65-F5344CB8AC3E}">
        <p14:creationId xmlns:p14="http://schemas.microsoft.com/office/powerpoint/2010/main" val="2105472893"/>
      </p:ext>
    </p:extLst>
  </p:cSld>
  <p:clrMap bg1="lt1" tx1="dk1" bg2="lt2" tx2="dk2" accent1="accent1" accent2="accent2" accent3="accent3" accent4="accent4" accent5="accent5" accent6="accent6" hlink="hlink" folHlink="folHlink"/>
  <p:sldLayoutIdLst>
    <p:sldLayoutId id="2147483721" r:id="rId1"/>
    <p:sldLayoutId id="2147483732" r:id="rId2"/>
    <p:sldLayoutId id="2147483733"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l" defTabSz="1007943" rtl="0" eaLnBrk="1" latinLnBrk="1" hangingPunct="1">
        <a:lnSpc>
          <a:spcPct val="90000"/>
        </a:lnSpc>
        <a:spcBef>
          <a:spcPct val="0"/>
        </a:spcBef>
        <a:buNone/>
        <a:defRPr sz="4850" kern="1200">
          <a:solidFill>
            <a:schemeClr val="tx1"/>
          </a:solidFill>
          <a:latin typeface="+mj-lt"/>
          <a:ea typeface="나눔바른고딕" panose="020B0603020101020101" pitchFamily="50" charset="-127"/>
          <a:cs typeface="+mj-cs"/>
        </a:defRPr>
      </a:lvl1pPr>
    </p:titleStyle>
    <p:bodyStyle>
      <a:lvl1pPr marL="251986" indent="-251986" algn="l" defTabSz="1007943" rtl="0" eaLnBrk="1" latinLnBrk="1" hangingPunct="1">
        <a:lnSpc>
          <a:spcPct val="90000"/>
        </a:lnSpc>
        <a:spcBef>
          <a:spcPts val="1102"/>
        </a:spcBef>
        <a:buFont typeface="Arial" panose="020B0604020202020204" pitchFamily="34" charset="0"/>
        <a:buChar char="•"/>
        <a:defRPr sz="3086" kern="1200">
          <a:solidFill>
            <a:schemeClr val="tx1"/>
          </a:solidFill>
          <a:latin typeface="+mn-lt"/>
          <a:ea typeface="나눔바른고딕" panose="020B0603020101020101" pitchFamily="50" charset="-127"/>
          <a:cs typeface="+mn-cs"/>
        </a:defRPr>
      </a:lvl1pPr>
      <a:lvl2pPr marL="755957" indent="-251986" algn="l" defTabSz="1007943" rtl="0" eaLnBrk="1" latinLnBrk="1" hangingPunct="1">
        <a:lnSpc>
          <a:spcPct val="90000"/>
        </a:lnSpc>
        <a:spcBef>
          <a:spcPts val="551"/>
        </a:spcBef>
        <a:buFont typeface="Arial" panose="020B0604020202020204" pitchFamily="34" charset="0"/>
        <a:buChar char="•"/>
        <a:defRPr sz="2646" kern="1200">
          <a:solidFill>
            <a:schemeClr val="tx1"/>
          </a:solidFill>
          <a:latin typeface="+mn-lt"/>
          <a:ea typeface="나눔바른고딕" panose="020B0603020101020101" pitchFamily="50" charset="-127"/>
          <a:cs typeface="+mn-cs"/>
        </a:defRPr>
      </a:lvl2pPr>
      <a:lvl3pPr marL="1259929" indent="-251986" algn="l" defTabSz="1007943" rtl="0" eaLnBrk="1" latinLnBrk="1" hangingPunct="1">
        <a:lnSpc>
          <a:spcPct val="90000"/>
        </a:lnSpc>
        <a:spcBef>
          <a:spcPts val="551"/>
        </a:spcBef>
        <a:buFont typeface="Arial" panose="020B0604020202020204" pitchFamily="34" charset="0"/>
        <a:buChar char="•"/>
        <a:defRPr sz="2205" kern="1200">
          <a:solidFill>
            <a:schemeClr val="tx1"/>
          </a:solidFill>
          <a:latin typeface="+mn-lt"/>
          <a:ea typeface="나눔바른고딕" panose="020B0603020101020101" pitchFamily="50" charset="-127"/>
          <a:cs typeface="+mn-cs"/>
        </a:defRPr>
      </a:lvl3pPr>
      <a:lvl4pPr marL="1763900"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나눔바른고딕" panose="020B0603020101020101" pitchFamily="50" charset="-127"/>
          <a:cs typeface="+mn-cs"/>
        </a:defRPr>
      </a:lvl4pPr>
      <a:lvl5pPr marL="2267872"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나눔바른고딕" panose="020B0603020101020101" pitchFamily="50" charset="-127"/>
          <a:cs typeface="+mn-cs"/>
        </a:defRPr>
      </a:lvl5pPr>
      <a:lvl6pPr marL="2771844"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1"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1" hangingPunct="1">
        <a:defRPr sz="1984" kern="1200">
          <a:solidFill>
            <a:schemeClr val="tx1"/>
          </a:solidFill>
          <a:latin typeface="+mn-lt"/>
          <a:ea typeface="+mn-ea"/>
          <a:cs typeface="+mn-cs"/>
        </a:defRPr>
      </a:lvl1pPr>
      <a:lvl2pPr marL="503972" algn="l" defTabSz="1007943" rtl="0" eaLnBrk="1" latinLnBrk="1" hangingPunct="1">
        <a:defRPr sz="1984" kern="1200">
          <a:solidFill>
            <a:schemeClr val="tx1"/>
          </a:solidFill>
          <a:latin typeface="+mn-lt"/>
          <a:ea typeface="+mn-ea"/>
          <a:cs typeface="+mn-cs"/>
        </a:defRPr>
      </a:lvl2pPr>
      <a:lvl3pPr marL="1007943" algn="l" defTabSz="1007943" rtl="0" eaLnBrk="1" latinLnBrk="1" hangingPunct="1">
        <a:defRPr sz="1984" kern="1200">
          <a:solidFill>
            <a:schemeClr val="tx1"/>
          </a:solidFill>
          <a:latin typeface="+mn-lt"/>
          <a:ea typeface="+mn-ea"/>
          <a:cs typeface="+mn-cs"/>
        </a:defRPr>
      </a:lvl3pPr>
      <a:lvl4pPr marL="1511915" algn="l" defTabSz="1007943" rtl="0" eaLnBrk="1" latinLnBrk="1" hangingPunct="1">
        <a:defRPr sz="1984" kern="1200">
          <a:solidFill>
            <a:schemeClr val="tx1"/>
          </a:solidFill>
          <a:latin typeface="+mn-lt"/>
          <a:ea typeface="+mn-ea"/>
          <a:cs typeface="+mn-cs"/>
        </a:defRPr>
      </a:lvl4pPr>
      <a:lvl5pPr marL="2015886" algn="l" defTabSz="1007943" rtl="0" eaLnBrk="1" latinLnBrk="1" hangingPunct="1">
        <a:defRPr sz="1984" kern="1200">
          <a:solidFill>
            <a:schemeClr val="tx1"/>
          </a:solidFill>
          <a:latin typeface="+mn-lt"/>
          <a:ea typeface="+mn-ea"/>
          <a:cs typeface="+mn-cs"/>
        </a:defRPr>
      </a:lvl5pPr>
      <a:lvl6pPr marL="2519858" algn="l" defTabSz="1007943" rtl="0" eaLnBrk="1" latinLnBrk="1" hangingPunct="1">
        <a:defRPr sz="1984" kern="1200">
          <a:solidFill>
            <a:schemeClr val="tx1"/>
          </a:solidFill>
          <a:latin typeface="+mn-lt"/>
          <a:ea typeface="+mn-ea"/>
          <a:cs typeface="+mn-cs"/>
        </a:defRPr>
      </a:lvl6pPr>
      <a:lvl7pPr marL="3023829" algn="l" defTabSz="1007943" rtl="0" eaLnBrk="1" latinLnBrk="1" hangingPunct="1">
        <a:defRPr sz="1984" kern="1200">
          <a:solidFill>
            <a:schemeClr val="tx1"/>
          </a:solidFill>
          <a:latin typeface="+mn-lt"/>
          <a:ea typeface="+mn-ea"/>
          <a:cs typeface="+mn-cs"/>
        </a:defRPr>
      </a:lvl7pPr>
      <a:lvl8pPr marL="3527801" algn="l" defTabSz="1007943" rtl="0" eaLnBrk="1" latinLnBrk="1" hangingPunct="1">
        <a:defRPr sz="1984" kern="1200">
          <a:solidFill>
            <a:schemeClr val="tx1"/>
          </a:solidFill>
          <a:latin typeface="+mn-lt"/>
          <a:ea typeface="+mn-ea"/>
          <a:cs typeface="+mn-cs"/>
        </a:defRPr>
      </a:lvl8pPr>
      <a:lvl9pPr marL="4031772" algn="l" defTabSz="1007943" rtl="0" eaLnBrk="1" latinLnBrk="1"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gi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D149401-E30D-49A6-B4EC-3F1256DE90CB}"/>
              </a:ext>
            </a:extLst>
          </p:cNvPr>
          <p:cNvSpPr txBox="1"/>
          <p:nvPr/>
        </p:nvSpPr>
        <p:spPr>
          <a:xfrm>
            <a:off x="507028" y="2246149"/>
            <a:ext cx="5131341" cy="1753429"/>
          </a:xfrm>
          <a:prstGeom prst="rect">
            <a:avLst/>
          </a:prstGeom>
          <a:noFill/>
          <a:effectLst/>
        </p:spPr>
        <p:txBody>
          <a:bodyPr wrap="none" rtlCol="0">
            <a:spAutoFit/>
          </a:bodyPr>
          <a:lstStyle/>
          <a:p>
            <a:pPr defTabSz="986912" latinLnBrk="1"/>
            <a:r>
              <a:rPr lang="ko-KR" altLang="en-US" sz="5397" b="1" spc="-324" dirty="0">
                <a:ln>
                  <a:solidFill>
                    <a:srgbClr val="4F81BD">
                      <a:alpha val="0"/>
                    </a:srgbClr>
                  </a:solidFill>
                </a:ln>
                <a:solidFill>
                  <a:srgbClr val="016FB8"/>
                </a:solidFill>
                <a:latin typeface="나눔바른고딕" panose="020B0603020101020101" pitchFamily="50" charset="-127"/>
                <a:ea typeface="나눔바른고딕" panose="020B0603020101020101" pitchFamily="50" charset="-127"/>
              </a:rPr>
              <a:t>사용자가 선호하는 </a:t>
            </a:r>
            <a:endParaRPr lang="en-US" altLang="ko-KR" sz="5397" b="1" spc="-324" dirty="0">
              <a:ln>
                <a:solidFill>
                  <a:srgbClr val="4F81BD">
                    <a:alpha val="0"/>
                  </a:srgbClr>
                </a:solidFill>
              </a:ln>
              <a:solidFill>
                <a:srgbClr val="016FB8"/>
              </a:solidFill>
              <a:latin typeface="나눔바른고딕" panose="020B0603020101020101" pitchFamily="50" charset="-127"/>
              <a:ea typeface="나눔바른고딕" panose="020B0603020101020101" pitchFamily="50" charset="-127"/>
            </a:endParaRPr>
          </a:p>
          <a:p>
            <a:pPr defTabSz="986912" latinLnBrk="1"/>
            <a:r>
              <a:rPr lang="ko-KR" altLang="en-US" sz="5397" b="1" spc="-324" dirty="0">
                <a:ln>
                  <a:solidFill>
                    <a:srgbClr val="4F81BD">
                      <a:alpha val="0"/>
                    </a:srgbClr>
                  </a:solidFill>
                </a:ln>
                <a:solidFill>
                  <a:srgbClr val="016FB8"/>
                </a:solidFill>
                <a:latin typeface="나눔바른고딕" panose="020B0603020101020101" pitchFamily="50" charset="-127"/>
                <a:ea typeface="나눔바른고딕" panose="020B0603020101020101" pitchFamily="50" charset="-127"/>
              </a:rPr>
              <a:t>책을 통한</a:t>
            </a:r>
            <a:r>
              <a:rPr lang="en-US" altLang="ko-KR" sz="5397" b="1" spc="-324" dirty="0">
                <a:ln>
                  <a:solidFill>
                    <a:srgbClr val="4F81BD">
                      <a:alpha val="0"/>
                    </a:srgbClr>
                  </a:solidFill>
                </a:ln>
                <a:solidFill>
                  <a:srgbClr val="016FB8"/>
                </a:solidFill>
                <a:latin typeface="나눔바른고딕" panose="020B0603020101020101" pitchFamily="50" charset="-127"/>
                <a:ea typeface="나눔바른고딕" panose="020B0603020101020101" pitchFamily="50" charset="-127"/>
              </a:rPr>
              <a:t> </a:t>
            </a:r>
            <a:r>
              <a:rPr lang="ko-KR" altLang="en-US" sz="5397" b="1" spc="-324" dirty="0">
                <a:ln>
                  <a:solidFill>
                    <a:srgbClr val="4F81BD">
                      <a:alpha val="0"/>
                    </a:srgbClr>
                  </a:solidFill>
                </a:ln>
                <a:solidFill>
                  <a:srgbClr val="016FB8"/>
                </a:solidFill>
                <a:latin typeface="나눔바른고딕" panose="020B0603020101020101" pitchFamily="50" charset="-127"/>
                <a:ea typeface="나눔바른고딕" panose="020B0603020101020101" pitchFamily="50" charset="-127"/>
              </a:rPr>
              <a:t>영화 추천</a:t>
            </a:r>
            <a:endParaRPr lang="en-US" altLang="ko-KR" sz="5397" b="1" spc="-324" dirty="0">
              <a:ln>
                <a:solidFill>
                  <a:srgbClr val="4F81BD">
                    <a:alpha val="0"/>
                  </a:srgbClr>
                </a:solidFill>
              </a:ln>
              <a:solidFill>
                <a:srgbClr val="016FB8"/>
              </a:solidFill>
              <a:latin typeface="나눔바른고딕" panose="020B0603020101020101" pitchFamily="50" charset="-127"/>
              <a:ea typeface="나눔바른고딕" panose="020B0603020101020101" pitchFamily="50" charset="-127"/>
            </a:endParaRPr>
          </a:p>
        </p:txBody>
      </p:sp>
      <p:sp>
        <p:nvSpPr>
          <p:cNvPr id="13" name="TextBox 12">
            <a:extLst>
              <a:ext uri="{FF2B5EF4-FFF2-40B4-BE49-F238E27FC236}">
                <a16:creationId xmlns:a16="http://schemas.microsoft.com/office/drawing/2014/main" id="{1F84757D-9493-4349-AF3A-331C102D2517}"/>
              </a:ext>
            </a:extLst>
          </p:cNvPr>
          <p:cNvSpPr txBox="1"/>
          <p:nvPr/>
        </p:nvSpPr>
        <p:spPr>
          <a:xfrm>
            <a:off x="1382657" y="1762314"/>
            <a:ext cx="5474576" cy="369332"/>
          </a:xfrm>
          <a:prstGeom prst="rect">
            <a:avLst/>
          </a:prstGeom>
          <a:noFill/>
        </p:spPr>
        <p:txBody>
          <a:bodyPr wrap="none" rtlCol="0">
            <a:spAutoFit/>
          </a:bodyPr>
          <a:lstStyle/>
          <a:p>
            <a:pPr defTabSz="986912" latinLnBrk="1"/>
            <a:r>
              <a:rPr lang="en-US" altLang="ko-KR" spc="-100" dirty="0">
                <a:ln>
                  <a:solidFill>
                    <a:srgbClr val="4F81BD">
                      <a:alpha val="0"/>
                    </a:srgbClr>
                  </a:solidFill>
                </a:ln>
                <a:solidFill>
                  <a:schemeClr val="bg1"/>
                </a:solidFill>
                <a:latin typeface="나눔바른고딕" panose="020B0603020101020101" pitchFamily="50" charset="-127"/>
                <a:ea typeface="나눔바른고딕" panose="020B0603020101020101" pitchFamily="50" charset="-127"/>
              </a:rPr>
              <a:t>201921000</a:t>
            </a:r>
            <a:r>
              <a:rPr lang="ko-KR" altLang="en-US" spc="-100" dirty="0">
                <a:ln>
                  <a:solidFill>
                    <a:srgbClr val="4F81BD">
                      <a:alpha val="0"/>
                    </a:srgbClr>
                  </a:solidFill>
                </a:ln>
                <a:solidFill>
                  <a:schemeClr val="bg1"/>
                </a:solidFill>
                <a:latin typeface="나눔바른고딕" panose="020B0603020101020101" pitchFamily="50" charset="-127"/>
                <a:ea typeface="나눔바른고딕" panose="020B0603020101020101" pitchFamily="50" charset="-127"/>
              </a:rPr>
              <a:t> 민은경  </a:t>
            </a:r>
            <a:r>
              <a:rPr lang="en-US" altLang="ko-KR" spc="-100" dirty="0">
                <a:ln>
                  <a:solidFill>
                    <a:srgbClr val="4F81BD">
                      <a:alpha val="0"/>
                    </a:srgbClr>
                  </a:solidFill>
                </a:ln>
                <a:solidFill>
                  <a:schemeClr val="bg1"/>
                </a:solidFill>
                <a:latin typeface="나눔바른고딕" panose="020B0603020101020101" pitchFamily="50" charset="-127"/>
                <a:ea typeface="나눔바른고딕" panose="020B0603020101020101" pitchFamily="50" charset="-127"/>
              </a:rPr>
              <a:t>201921006 </a:t>
            </a:r>
            <a:r>
              <a:rPr lang="ko-KR" altLang="en-US" spc="-100" dirty="0">
                <a:ln>
                  <a:solidFill>
                    <a:srgbClr val="4F81BD">
                      <a:alpha val="0"/>
                    </a:srgbClr>
                  </a:solidFill>
                </a:ln>
                <a:solidFill>
                  <a:schemeClr val="bg1"/>
                </a:solidFill>
                <a:latin typeface="나눔바른고딕" panose="020B0603020101020101" pitchFamily="50" charset="-127"/>
                <a:ea typeface="나눔바른고딕" panose="020B0603020101020101" pitchFamily="50" charset="-127"/>
              </a:rPr>
              <a:t>신은정  </a:t>
            </a:r>
            <a:r>
              <a:rPr lang="en-US" altLang="ko-KR" spc="-100" dirty="0">
                <a:ln>
                  <a:solidFill>
                    <a:srgbClr val="4F81BD">
                      <a:alpha val="0"/>
                    </a:srgbClr>
                  </a:solidFill>
                </a:ln>
                <a:solidFill>
                  <a:schemeClr val="bg1"/>
                </a:solidFill>
                <a:latin typeface="나눔바른고딕" panose="020B0603020101020101" pitchFamily="50" charset="-127"/>
                <a:ea typeface="나눔바른고딕" panose="020B0603020101020101" pitchFamily="50" charset="-127"/>
              </a:rPr>
              <a:t>201921012 </a:t>
            </a:r>
            <a:r>
              <a:rPr lang="ko-KR" altLang="en-US" spc="-100" dirty="0">
                <a:ln>
                  <a:solidFill>
                    <a:srgbClr val="4F81BD">
                      <a:alpha val="0"/>
                    </a:srgbClr>
                  </a:solidFill>
                </a:ln>
                <a:solidFill>
                  <a:schemeClr val="bg1"/>
                </a:solidFill>
                <a:latin typeface="나눔바른고딕" panose="020B0603020101020101" pitchFamily="50" charset="-127"/>
                <a:ea typeface="나눔바른고딕" panose="020B0603020101020101" pitchFamily="50" charset="-127"/>
              </a:rPr>
              <a:t>유은지</a:t>
            </a:r>
            <a:endParaRPr lang="en-US" altLang="ko-KR" spc="-100" dirty="0">
              <a:ln>
                <a:solidFill>
                  <a:srgbClr val="4F81BD">
                    <a:alpha val="0"/>
                  </a:srgbClr>
                </a:solidFill>
              </a:ln>
              <a:solidFill>
                <a:schemeClr val="bg1"/>
              </a:solidFill>
              <a:latin typeface="나눔바른고딕" panose="020B0603020101020101" pitchFamily="50" charset="-127"/>
              <a:ea typeface="나눔바른고딕" panose="020B0603020101020101" pitchFamily="50" charset="-127"/>
            </a:endParaRPr>
          </a:p>
        </p:txBody>
      </p:sp>
      <p:pic>
        <p:nvPicPr>
          <p:cNvPr id="3" name="그래픽 2">
            <a:extLst>
              <a:ext uri="{FF2B5EF4-FFF2-40B4-BE49-F238E27FC236}">
                <a16:creationId xmlns:a16="http://schemas.microsoft.com/office/drawing/2014/main" id="{5A06B617-2954-49EC-9C91-B3289B37D43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0000" r="18757"/>
          <a:stretch/>
        </p:blipFill>
        <p:spPr>
          <a:xfrm>
            <a:off x="8618560" y="0"/>
            <a:ext cx="2497327" cy="786466"/>
          </a:xfrm>
          <a:prstGeom prst="rect">
            <a:avLst/>
          </a:prstGeom>
        </p:spPr>
      </p:pic>
      <p:pic>
        <p:nvPicPr>
          <p:cNvPr id="7" name="그래픽 6">
            <a:extLst>
              <a:ext uri="{FF2B5EF4-FFF2-40B4-BE49-F238E27FC236}">
                <a16:creationId xmlns:a16="http://schemas.microsoft.com/office/drawing/2014/main" id="{CDE13E14-A4DC-40C9-BF7E-D40D483EDBA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0426" t="1" b="45458"/>
          <a:stretch/>
        </p:blipFill>
        <p:spPr>
          <a:xfrm>
            <a:off x="-525674" y="6701778"/>
            <a:ext cx="2753399" cy="857898"/>
          </a:xfrm>
          <a:prstGeom prst="rect">
            <a:avLst/>
          </a:prstGeom>
        </p:spPr>
      </p:pic>
      <p:cxnSp>
        <p:nvCxnSpPr>
          <p:cNvPr id="4" name="직선 연결선 3">
            <a:extLst>
              <a:ext uri="{FF2B5EF4-FFF2-40B4-BE49-F238E27FC236}">
                <a16:creationId xmlns:a16="http://schemas.microsoft.com/office/drawing/2014/main" id="{95B6DC99-9DF0-44E0-A51F-3DAC0989CD82}"/>
              </a:ext>
            </a:extLst>
          </p:cNvPr>
          <p:cNvCxnSpPr>
            <a:cxnSpLocks/>
          </p:cNvCxnSpPr>
          <p:nvPr/>
        </p:nvCxnSpPr>
        <p:spPr>
          <a:xfrm>
            <a:off x="4007742" y="2146886"/>
            <a:ext cx="27372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016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8">
            <a:extLst>
              <a:ext uri="{FF2B5EF4-FFF2-40B4-BE49-F238E27FC236}">
                <a16:creationId xmlns:a16="http://schemas.microsoft.com/office/drawing/2014/main" id="{740AEA4B-1FD3-4B9B-A822-3A461C147B44}"/>
              </a:ext>
            </a:extLst>
          </p:cNvPr>
          <p:cNvSpPr>
            <a:spLocks noGrp="1"/>
          </p:cNvSpPr>
          <p:nvPr>
            <p:ph type="title"/>
          </p:nvPr>
        </p:nvSpPr>
        <p:spPr>
          <a:xfrm>
            <a:off x="312007" y="174072"/>
            <a:ext cx="919995" cy="576312"/>
          </a:xfrm>
        </p:spPr>
        <p:txBody>
          <a:bodyPr/>
          <a:lstStyle/>
          <a:p>
            <a:r>
              <a:rPr lang="ko-KR" altLang="en-US" dirty="0"/>
              <a:t>코드</a:t>
            </a:r>
          </a:p>
        </p:txBody>
      </p:sp>
      <p:sp>
        <p:nvSpPr>
          <p:cNvPr id="6" name="제목 1">
            <a:extLst>
              <a:ext uri="{FF2B5EF4-FFF2-40B4-BE49-F238E27FC236}">
                <a16:creationId xmlns:a16="http://schemas.microsoft.com/office/drawing/2014/main" id="{B5D9B760-702D-4409-8626-2BF2D13FF746}"/>
              </a:ext>
            </a:extLst>
          </p:cNvPr>
          <p:cNvSpPr txBox="1">
            <a:spLocks/>
          </p:cNvSpPr>
          <p:nvPr/>
        </p:nvSpPr>
        <p:spPr>
          <a:xfrm>
            <a:off x="386883" y="1080818"/>
            <a:ext cx="2117887" cy="461665"/>
          </a:xfrm>
          <a:prstGeom prst="rect">
            <a:avLst/>
          </a:prstGeom>
        </p:spPr>
        <p:txBody>
          <a:bodyPr wrap="none">
            <a:spAutoFit/>
          </a:bodyPr>
          <a:lstStyle>
            <a:defPPr>
              <a:defRPr lang="ko-KR"/>
            </a:defPPr>
            <a:lvl1pPr>
              <a:defRPr sz="2600" spc="-300">
                <a:ln>
                  <a:solidFill>
                    <a:schemeClr val="accent1">
                      <a:shade val="50000"/>
                      <a:alpha val="0"/>
                    </a:schemeClr>
                  </a:solidFill>
                </a:ln>
                <a:solidFill>
                  <a:srgbClr val="446684"/>
                </a:solidFill>
                <a:latin typeface="YD윤고딕 340" panose="02020603020101020101" pitchFamily="18" charset="-127"/>
                <a:ea typeface="YD윤고딕 340" panose="02020603020101020101" pitchFamily="18" charset="-127"/>
              </a:defRPr>
            </a:lvl1pPr>
          </a:lstStyle>
          <a:p>
            <a:pPr>
              <a:spcBef>
                <a:spcPts val="171"/>
              </a:spcBef>
              <a:tabLst>
                <a:tab pos="60873" algn="l"/>
                <a:tab pos="97396" algn="l"/>
              </a:tabLst>
            </a:pPr>
            <a:r>
              <a:rPr lang="ko-KR" altLang="en-US" sz="2400" spc="-150" dirty="0">
                <a:latin typeface="나눔바른고딕" panose="020B0603020101020101" pitchFamily="50" charset="-127"/>
                <a:ea typeface="나눔바른고딕" panose="020B0603020101020101" pitchFamily="50" charset="-127"/>
              </a:rPr>
              <a:t>검색 및 번역 결과</a:t>
            </a:r>
          </a:p>
        </p:txBody>
      </p:sp>
      <p:cxnSp>
        <p:nvCxnSpPr>
          <p:cNvPr id="10" name="직선 연결선 9">
            <a:extLst>
              <a:ext uri="{FF2B5EF4-FFF2-40B4-BE49-F238E27FC236}">
                <a16:creationId xmlns:a16="http://schemas.microsoft.com/office/drawing/2014/main" id="{7B97E5A1-F080-4AF0-89D3-8B0BAEED275C}"/>
              </a:ext>
            </a:extLst>
          </p:cNvPr>
          <p:cNvCxnSpPr/>
          <p:nvPr/>
        </p:nvCxnSpPr>
        <p:spPr>
          <a:xfrm>
            <a:off x="-13148" y="1296284"/>
            <a:ext cx="308605" cy="0"/>
          </a:xfrm>
          <a:prstGeom prst="line">
            <a:avLst/>
          </a:prstGeom>
          <a:ln>
            <a:solidFill>
              <a:srgbClr val="446684"/>
            </a:solidFill>
            <a:tailEnd type="oval" w="sm" len="sm"/>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542A434F-37F7-4916-A382-D4FA9D50FD91}"/>
              </a:ext>
            </a:extLst>
          </p:cNvPr>
          <p:cNvPicPr>
            <a:picLocks noChangeAspect="1"/>
          </p:cNvPicPr>
          <p:nvPr/>
        </p:nvPicPr>
        <p:blipFill rotWithShape="1">
          <a:blip r:embed="rId2"/>
          <a:srcRect l="54934" t="23971" r="535" b="28844"/>
          <a:stretch/>
        </p:blipFill>
        <p:spPr>
          <a:xfrm>
            <a:off x="1666585" y="1872917"/>
            <a:ext cx="7358642" cy="4385947"/>
          </a:xfrm>
          <a:prstGeom prst="rect">
            <a:avLst/>
          </a:prstGeom>
        </p:spPr>
      </p:pic>
    </p:spTree>
    <p:extLst>
      <p:ext uri="{BB962C8B-B14F-4D97-AF65-F5344CB8AC3E}">
        <p14:creationId xmlns:p14="http://schemas.microsoft.com/office/powerpoint/2010/main" val="2334363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8">
            <a:extLst>
              <a:ext uri="{FF2B5EF4-FFF2-40B4-BE49-F238E27FC236}">
                <a16:creationId xmlns:a16="http://schemas.microsoft.com/office/drawing/2014/main" id="{740AEA4B-1FD3-4B9B-A822-3A461C147B44}"/>
              </a:ext>
            </a:extLst>
          </p:cNvPr>
          <p:cNvSpPr>
            <a:spLocks noGrp="1"/>
          </p:cNvSpPr>
          <p:nvPr>
            <p:ph type="title"/>
          </p:nvPr>
        </p:nvSpPr>
        <p:spPr>
          <a:xfrm>
            <a:off x="312007" y="174072"/>
            <a:ext cx="919995" cy="576312"/>
          </a:xfrm>
        </p:spPr>
        <p:txBody>
          <a:bodyPr/>
          <a:lstStyle/>
          <a:p>
            <a:r>
              <a:rPr lang="ko-KR" altLang="en-US" dirty="0"/>
              <a:t>코드</a:t>
            </a:r>
          </a:p>
        </p:txBody>
      </p:sp>
      <p:sp>
        <p:nvSpPr>
          <p:cNvPr id="6" name="제목 1">
            <a:extLst>
              <a:ext uri="{FF2B5EF4-FFF2-40B4-BE49-F238E27FC236}">
                <a16:creationId xmlns:a16="http://schemas.microsoft.com/office/drawing/2014/main" id="{B5D9B760-702D-4409-8626-2BF2D13FF746}"/>
              </a:ext>
            </a:extLst>
          </p:cNvPr>
          <p:cNvSpPr txBox="1">
            <a:spLocks/>
          </p:cNvSpPr>
          <p:nvPr/>
        </p:nvSpPr>
        <p:spPr>
          <a:xfrm>
            <a:off x="386883" y="1080818"/>
            <a:ext cx="4249881" cy="461665"/>
          </a:xfrm>
          <a:prstGeom prst="rect">
            <a:avLst/>
          </a:prstGeom>
        </p:spPr>
        <p:txBody>
          <a:bodyPr wrap="none">
            <a:spAutoFit/>
          </a:bodyPr>
          <a:lstStyle>
            <a:defPPr>
              <a:defRPr lang="ko-KR"/>
            </a:defPPr>
            <a:lvl1pPr>
              <a:defRPr sz="2600" spc="-300">
                <a:ln>
                  <a:solidFill>
                    <a:schemeClr val="accent1">
                      <a:shade val="50000"/>
                      <a:alpha val="0"/>
                    </a:schemeClr>
                  </a:solidFill>
                </a:ln>
                <a:solidFill>
                  <a:srgbClr val="446684"/>
                </a:solidFill>
                <a:latin typeface="YD윤고딕 340" panose="02020603020101020101" pitchFamily="18" charset="-127"/>
                <a:ea typeface="YD윤고딕 340" panose="02020603020101020101" pitchFamily="18" charset="-127"/>
              </a:defRPr>
            </a:lvl1pPr>
          </a:lstStyle>
          <a:p>
            <a:pPr>
              <a:spcBef>
                <a:spcPts val="171"/>
              </a:spcBef>
              <a:tabLst>
                <a:tab pos="60873" algn="l"/>
                <a:tab pos="97396" algn="l"/>
              </a:tabLst>
            </a:pPr>
            <a:r>
              <a:rPr lang="en-US" altLang="ko-KR" sz="2400" spc="-150" dirty="0">
                <a:latin typeface="나눔바른고딕" panose="020B0603020101020101" pitchFamily="50" charset="-127"/>
                <a:ea typeface="나눔바른고딕" panose="020B0603020101020101" pitchFamily="50" charset="-127"/>
              </a:rPr>
              <a:t>TF-IDF, </a:t>
            </a:r>
            <a:r>
              <a:rPr lang="ko-KR" altLang="en-US" sz="2400" spc="-150" dirty="0">
                <a:latin typeface="나눔바른고딕" panose="020B0603020101020101" pitchFamily="50" charset="-127"/>
                <a:ea typeface="나눔바른고딕" panose="020B0603020101020101" pitchFamily="50" charset="-127"/>
              </a:rPr>
              <a:t>코사인  유사도 </a:t>
            </a:r>
            <a:r>
              <a:rPr lang="en-US" altLang="ko-KR" sz="2400" spc="-150" dirty="0">
                <a:latin typeface="나눔바른고딕" panose="020B0603020101020101" pitchFamily="50" charset="-127"/>
                <a:ea typeface="나눔바른고딕" panose="020B0603020101020101" pitchFamily="50" charset="-127"/>
              </a:rPr>
              <a:t>&amp; </a:t>
            </a:r>
            <a:r>
              <a:rPr lang="ko-KR" altLang="en-US" sz="2400" spc="-150" dirty="0">
                <a:latin typeface="나눔바른고딕" panose="020B0603020101020101" pitchFamily="50" charset="-127"/>
                <a:ea typeface="나눔바른고딕" panose="020B0603020101020101" pitchFamily="50" charset="-127"/>
              </a:rPr>
              <a:t>영화 추천</a:t>
            </a:r>
          </a:p>
        </p:txBody>
      </p:sp>
      <p:cxnSp>
        <p:nvCxnSpPr>
          <p:cNvPr id="10" name="직선 연결선 9">
            <a:extLst>
              <a:ext uri="{FF2B5EF4-FFF2-40B4-BE49-F238E27FC236}">
                <a16:creationId xmlns:a16="http://schemas.microsoft.com/office/drawing/2014/main" id="{7B97E5A1-F080-4AF0-89D3-8B0BAEED275C}"/>
              </a:ext>
            </a:extLst>
          </p:cNvPr>
          <p:cNvCxnSpPr/>
          <p:nvPr/>
        </p:nvCxnSpPr>
        <p:spPr>
          <a:xfrm>
            <a:off x="-13148" y="1296284"/>
            <a:ext cx="308605" cy="0"/>
          </a:xfrm>
          <a:prstGeom prst="line">
            <a:avLst/>
          </a:prstGeom>
          <a:ln>
            <a:solidFill>
              <a:srgbClr val="446684"/>
            </a:solidFill>
            <a:tailEnd type="oval" w="sm" len="sm"/>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2FCA39E9-0957-468A-884E-FC83E81DFA0E}"/>
              </a:ext>
            </a:extLst>
          </p:cNvPr>
          <p:cNvPicPr>
            <a:picLocks noChangeAspect="1"/>
          </p:cNvPicPr>
          <p:nvPr/>
        </p:nvPicPr>
        <p:blipFill rotWithShape="1">
          <a:blip r:embed="rId2"/>
          <a:srcRect l="8405" t="28307" r="50000" b="55650"/>
          <a:stretch/>
        </p:blipFill>
        <p:spPr>
          <a:xfrm>
            <a:off x="568955" y="2355356"/>
            <a:ext cx="4447273" cy="964876"/>
          </a:xfrm>
          <a:prstGeom prst="rect">
            <a:avLst/>
          </a:prstGeom>
        </p:spPr>
      </p:pic>
      <p:pic>
        <p:nvPicPr>
          <p:cNvPr id="13" name="그림 12">
            <a:extLst>
              <a:ext uri="{FF2B5EF4-FFF2-40B4-BE49-F238E27FC236}">
                <a16:creationId xmlns:a16="http://schemas.microsoft.com/office/drawing/2014/main" id="{C37E7BB2-61EB-4004-97C6-879A9B6D0797}"/>
              </a:ext>
            </a:extLst>
          </p:cNvPr>
          <p:cNvPicPr>
            <a:picLocks noChangeAspect="1"/>
          </p:cNvPicPr>
          <p:nvPr/>
        </p:nvPicPr>
        <p:blipFill rotWithShape="1">
          <a:blip r:embed="rId2"/>
          <a:srcRect l="8405" t="51060" r="50000" b="32896"/>
          <a:stretch/>
        </p:blipFill>
        <p:spPr>
          <a:xfrm>
            <a:off x="568955" y="4322863"/>
            <a:ext cx="4447273" cy="964876"/>
          </a:xfrm>
          <a:prstGeom prst="rect">
            <a:avLst/>
          </a:prstGeom>
        </p:spPr>
      </p:pic>
      <p:pic>
        <p:nvPicPr>
          <p:cNvPr id="7" name="그림 6">
            <a:extLst>
              <a:ext uri="{FF2B5EF4-FFF2-40B4-BE49-F238E27FC236}">
                <a16:creationId xmlns:a16="http://schemas.microsoft.com/office/drawing/2014/main" id="{75500E2E-30C5-4C9E-85D1-D06C8206D01C}"/>
              </a:ext>
            </a:extLst>
          </p:cNvPr>
          <p:cNvPicPr>
            <a:picLocks noChangeAspect="1"/>
          </p:cNvPicPr>
          <p:nvPr/>
        </p:nvPicPr>
        <p:blipFill rotWithShape="1">
          <a:blip r:embed="rId3"/>
          <a:srcRect l="8405" t="41676" r="48793" b="9566"/>
          <a:stretch/>
        </p:blipFill>
        <p:spPr>
          <a:xfrm>
            <a:off x="5675586" y="2313645"/>
            <a:ext cx="4576356" cy="2932383"/>
          </a:xfrm>
          <a:prstGeom prst="rect">
            <a:avLst/>
          </a:prstGeom>
        </p:spPr>
      </p:pic>
    </p:spTree>
    <p:extLst>
      <p:ext uri="{BB962C8B-B14F-4D97-AF65-F5344CB8AC3E}">
        <p14:creationId xmlns:p14="http://schemas.microsoft.com/office/powerpoint/2010/main" val="3896052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sp>
        <p:nvSpPr>
          <p:cNvPr id="9" name="제목 8">
            <a:extLst>
              <a:ext uri="{FF2B5EF4-FFF2-40B4-BE49-F238E27FC236}">
                <a16:creationId xmlns:a16="http://schemas.microsoft.com/office/drawing/2014/main" id="{740AEA4B-1FD3-4B9B-A822-3A461C147B44}"/>
              </a:ext>
            </a:extLst>
          </p:cNvPr>
          <p:cNvSpPr>
            <a:spLocks noGrp="1"/>
          </p:cNvSpPr>
          <p:nvPr>
            <p:ph type="title"/>
          </p:nvPr>
        </p:nvSpPr>
        <p:spPr>
          <a:xfrm>
            <a:off x="312007" y="174072"/>
            <a:ext cx="919995" cy="576312"/>
          </a:xfrm>
        </p:spPr>
        <p:txBody>
          <a:bodyPr/>
          <a:lstStyle/>
          <a:p>
            <a:r>
              <a:rPr lang="ko-KR" altLang="en-US" dirty="0"/>
              <a:t>결과</a:t>
            </a:r>
          </a:p>
        </p:txBody>
      </p:sp>
      <p:sp>
        <p:nvSpPr>
          <p:cNvPr id="6" name="제목 1">
            <a:extLst>
              <a:ext uri="{FF2B5EF4-FFF2-40B4-BE49-F238E27FC236}">
                <a16:creationId xmlns:a16="http://schemas.microsoft.com/office/drawing/2014/main" id="{B5D9B760-702D-4409-8626-2BF2D13FF746}"/>
              </a:ext>
            </a:extLst>
          </p:cNvPr>
          <p:cNvSpPr txBox="1">
            <a:spLocks/>
          </p:cNvSpPr>
          <p:nvPr/>
        </p:nvSpPr>
        <p:spPr>
          <a:xfrm>
            <a:off x="386883" y="1080818"/>
            <a:ext cx="1813317" cy="461665"/>
          </a:xfrm>
          <a:prstGeom prst="rect">
            <a:avLst/>
          </a:prstGeom>
        </p:spPr>
        <p:txBody>
          <a:bodyPr wrap="none">
            <a:spAutoFit/>
          </a:bodyPr>
          <a:lstStyle>
            <a:defPPr>
              <a:defRPr lang="ko-KR"/>
            </a:defPPr>
            <a:lvl1pPr>
              <a:defRPr sz="2600" spc="-300">
                <a:ln>
                  <a:solidFill>
                    <a:schemeClr val="accent1">
                      <a:shade val="50000"/>
                      <a:alpha val="0"/>
                    </a:schemeClr>
                  </a:solidFill>
                </a:ln>
                <a:solidFill>
                  <a:srgbClr val="446684"/>
                </a:solidFill>
                <a:latin typeface="YD윤고딕 340" panose="02020603020101020101" pitchFamily="18" charset="-127"/>
                <a:ea typeface="YD윤고딕 340" panose="02020603020101020101" pitchFamily="18" charset="-127"/>
              </a:defRPr>
            </a:lvl1pPr>
          </a:lstStyle>
          <a:p>
            <a:pPr>
              <a:spcBef>
                <a:spcPts val="171"/>
              </a:spcBef>
              <a:tabLst>
                <a:tab pos="60873" algn="l"/>
                <a:tab pos="97396" algn="l"/>
              </a:tabLst>
            </a:pPr>
            <a:r>
              <a:rPr lang="ko-KR" altLang="en-US" sz="2400" spc="-150" dirty="0">
                <a:latin typeface="나눔바른고딕" panose="020B0603020101020101" pitchFamily="50" charset="-127"/>
                <a:ea typeface="나눔바른고딕" panose="020B0603020101020101" pitchFamily="50" charset="-127"/>
              </a:rPr>
              <a:t>영화  추천하기</a:t>
            </a:r>
          </a:p>
        </p:txBody>
      </p:sp>
      <p:cxnSp>
        <p:nvCxnSpPr>
          <p:cNvPr id="10" name="직선 연결선 9">
            <a:extLst>
              <a:ext uri="{FF2B5EF4-FFF2-40B4-BE49-F238E27FC236}">
                <a16:creationId xmlns:a16="http://schemas.microsoft.com/office/drawing/2014/main" id="{7B97E5A1-F080-4AF0-89D3-8B0BAEED275C}"/>
              </a:ext>
            </a:extLst>
          </p:cNvPr>
          <p:cNvCxnSpPr/>
          <p:nvPr/>
        </p:nvCxnSpPr>
        <p:spPr>
          <a:xfrm>
            <a:off x="-13148" y="1296284"/>
            <a:ext cx="308605" cy="0"/>
          </a:xfrm>
          <a:prstGeom prst="line">
            <a:avLst/>
          </a:prstGeom>
          <a:ln>
            <a:solidFill>
              <a:srgbClr val="446684"/>
            </a:solidFill>
            <a:tailEnd type="oval" w="sm" len="sm"/>
          </a:ln>
        </p:spPr>
        <p:style>
          <a:lnRef idx="1">
            <a:schemeClr val="accent1"/>
          </a:lnRef>
          <a:fillRef idx="0">
            <a:schemeClr val="accent1"/>
          </a:fillRef>
          <a:effectRef idx="0">
            <a:schemeClr val="accent1"/>
          </a:effectRef>
          <a:fontRef idx="minor">
            <a:schemeClr val="tx1"/>
          </a:fontRef>
        </p:style>
      </p:cxnSp>
      <p:pic>
        <p:nvPicPr>
          <p:cNvPr id="4" name="그림 3" descr="테이블이(가) 표시된 사진&#10;&#10;자동 생성된 설명">
            <a:extLst>
              <a:ext uri="{FF2B5EF4-FFF2-40B4-BE49-F238E27FC236}">
                <a16:creationId xmlns:a16="http://schemas.microsoft.com/office/drawing/2014/main" id="{69910DFB-BA5B-432F-BCDB-CA7237AC5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32" y="4463200"/>
            <a:ext cx="3317096" cy="2922403"/>
          </a:xfrm>
          <a:prstGeom prst="rect">
            <a:avLst/>
          </a:prstGeom>
        </p:spPr>
      </p:pic>
      <p:pic>
        <p:nvPicPr>
          <p:cNvPr id="7" name="그림 6" descr="텍스트이(가) 표시된 사진&#10;&#10;자동 생성된 설명">
            <a:extLst>
              <a:ext uri="{FF2B5EF4-FFF2-40B4-BE49-F238E27FC236}">
                <a16:creationId xmlns:a16="http://schemas.microsoft.com/office/drawing/2014/main" id="{AD6E2BC1-78EB-42EB-805F-2AB920380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982" y="1872916"/>
            <a:ext cx="1813316" cy="2372853"/>
          </a:xfrm>
          <a:prstGeom prst="rect">
            <a:avLst/>
          </a:prstGeom>
        </p:spPr>
      </p:pic>
      <p:pic>
        <p:nvPicPr>
          <p:cNvPr id="11" name="그림 10">
            <a:extLst>
              <a:ext uri="{FF2B5EF4-FFF2-40B4-BE49-F238E27FC236}">
                <a16:creationId xmlns:a16="http://schemas.microsoft.com/office/drawing/2014/main" id="{2873A188-8964-43DB-B962-FB7BE2C0E3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936" y="1872916"/>
            <a:ext cx="1614320" cy="2372853"/>
          </a:xfrm>
          <a:prstGeom prst="rect">
            <a:avLst/>
          </a:prstGeom>
        </p:spPr>
      </p:pic>
      <p:pic>
        <p:nvPicPr>
          <p:cNvPr id="12" name="그림 11">
            <a:extLst>
              <a:ext uri="{FF2B5EF4-FFF2-40B4-BE49-F238E27FC236}">
                <a16:creationId xmlns:a16="http://schemas.microsoft.com/office/drawing/2014/main" id="{62CF99FF-2031-408A-87DF-6C3A49DE56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728" y="4463199"/>
            <a:ext cx="3736562" cy="2922403"/>
          </a:xfrm>
          <a:prstGeom prst="rect">
            <a:avLst/>
          </a:prstGeom>
        </p:spPr>
      </p:pic>
      <p:pic>
        <p:nvPicPr>
          <p:cNvPr id="13" name="그림 12" descr="텍스트이(가) 표시된 사진&#10;&#10;자동 생성된 설명">
            <a:extLst>
              <a:ext uri="{FF2B5EF4-FFF2-40B4-BE49-F238E27FC236}">
                <a16:creationId xmlns:a16="http://schemas.microsoft.com/office/drawing/2014/main" id="{AA37E6A7-E894-4CCE-AD80-EA73BCCFC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94" y="1872916"/>
            <a:ext cx="1672668" cy="2372853"/>
          </a:xfrm>
          <a:prstGeom prst="rect">
            <a:avLst/>
          </a:prstGeom>
        </p:spPr>
      </p:pic>
      <p:pic>
        <p:nvPicPr>
          <p:cNvPr id="14" name="그림 13" descr="텍스트이(가) 표시된 사진&#10;&#10;자동 생성된 설명">
            <a:extLst>
              <a:ext uri="{FF2B5EF4-FFF2-40B4-BE49-F238E27FC236}">
                <a16:creationId xmlns:a16="http://schemas.microsoft.com/office/drawing/2014/main" id="{73CAF71F-043A-4F59-827F-427A6A81FB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7290" y="4380483"/>
            <a:ext cx="2825868" cy="2922404"/>
          </a:xfrm>
          <a:prstGeom prst="rect">
            <a:avLst/>
          </a:prstGeom>
        </p:spPr>
      </p:pic>
    </p:spTree>
    <p:extLst>
      <p:ext uri="{BB962C8B-B14F-4D97-AF65-F5344CB8AC3E}">
        <p14:creationId xmlns:p14="http://schemas.microsoft.com/office/powerpoint/2010/main" val="2632111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8">
            <a:extLst>
              <a:ext uri="{FF2B5EF4-FFF2-40B4-BE49-F238E27FC236}">
                <a16:creationId xmlns:a16="http://schemas.microsoft.com/office/drawing/2014/main" id="{740AEA4B-1FD3-4B9B-A822-3A461C147B44}"/>
              </a:ext>
            </a:extLst>
          </p:cNvPr>
          <p:cNvSpPr>
            <a:spLocks noGrp="1"/>
          </p:cNvSpPr>
          <p:nvPr>
            <p:ph type="title"/>
          </p:nvPr>
        </p:nvSpPr>
        <p:spPr>
          <a:xfrm>
            <a:off x="312007" y="174072"/>
            <a:ext cx="3066224" cy="576312"/>
          </a:xfrm>
        </p:spPr>
        <p:txBody>
          <a:bodyPr/>
          <a:lstStyle/>
          <a:p>
            <a:r>
              <a:rPr lang="ko-KR" altLang="en-US" dirty="0"/>
              <a:t>역할 분담 </a:t>
            </a:r>
            <a:r>
              <a:rPr lang="en-US" altLang="ko-KR" dirty="0"/>
              <a:t>&amp;</a:t>
            </a:r>
            <a:r>
              <a:rPr lang="ko-KR" altLang="en-US" dirty="0"/>
              <a:t> 소감</a:t>
            </a:r>
          </a:p>
        </p:txBody>
      </p:sp>
      <p:sp>
        <p:nvSpPr>
          <p:cNvPr id="4" name="사각형: 둥근 모서리 3">
            <a:extLst>
              <a:ext uri="{FF2B5EF4-FFF2-40B4-BE49-F238E27FC236}">
                <a16:creationId xmlns:a16="http://schemas.microsoft.com/office/drawing/2014/main" id="{D3E28781-EF72-4EED-9194-055E21345118}"/>
              </a:ext>
            </a:extLst>
          </p:cNvPr>
          <p:cNvSpPr/>
          <p:nvPr/>
        </p:nvSpPr>
        <p:spPr>
          <a:xfrm>
            <a:off x="772004" y="1349047"/>
            <a:ext cx="9070086" cy="1441073"/>
          </a:xfrm>
          <a:prstGeom prst="roundRect">
            <a:avLst/>
          </a:prstGeom>
          <a:solidFill>
            <a:srgbClr val="93C7FF">
              <a:alpha val="25000"/>
            </a:srgbClr>
          </a:solidFill>
          <a:ln w="28575">
            <a:solidFill>
              <a:srgbClr val="016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dirty="0">
              <a:solidFill>
                <a:schemeClr val="tx1"/>
              </a:solidFill>
              <a:latin typeface="나눔바른고딕" panose="020B0603020101020101" pitchFamily="50" charset="-127"/>
              <a:ea typeface="나눔바른고딕" panose="020B0603020101020101" pitchFamily="50" charset="-127"/>
            </a:endParaRPr>
          </a:p>
          <a:p>
            <a:endParaRPr lang="en-US" altLang="ko-KR" dirty="0">
              <a:solidFill>
                <a:schemeClr val="tx1"/>
              </a:solidFill>
              <a:latin typeface="나눔바른고딕" panose="020B0603020101020101" pitchFamily="50" charset="-127"/>
              <a:ea typeface="나눔바른고딕" panose="020B0603020101020101" pitchFamily="50" charset="-127"/>
            </a:endParaRPr>
          </a:p>
          <a:p>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민은경</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r>
              <a:rPr lang="en-US" altLang="ko-KR" dirty="0">
                <a:solidFill>
                  <a:schemeClr val="tx1"/>
                </a:solidFill>
                <a:latin typeface="나눔바른고딕" panose="020B0603020101020101" pitchFamily="50" charset="-127"/>
                <a:ea typeface="나눔바른고딕" panose="020B0603020101020101" pitchFamily="50" charset="-127"/>
              </a:rPr>
              <a:t>: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데이터 수집</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코드 최종 수정</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발표 </a:t>
            </a:r>
            <a:endPar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endParaRPr>
          </a:p>
          <a:p>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이전부터 추천 알고리즘에 대해 관심이 많았습니다</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p>
          <a:p>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이번 기회에 간단하게 구현해 볼 수 있어서 좋았습니다</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p>
          <a:p>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마지막 구현부분에서 시각적으로 좀 더 깔끔하게 하고 싶다는 생각을 했는데</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p>
          <a:p>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앞으로의 종강 후 시간동안 더 발전시켜 보고싶습니다</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p>
          <a:p>
            <a:endPar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endParaRPr>
          </a:p>
          <a:p>
            <a:endParaRPr lang="en-US" altLang="ko-KR" dirty="0">
              <a:solidFill>
                <a:schemeClr val="tx1"/>
              </a:solidFill>
              <a:latin typeface="나눔바른고딕" panose="020B0603020101020101" pitchFamily="50" charset="-127"/>
              <a:ea typeface="나눔바른고딕" panose="020B0603020101020101" pitchFamily="50" charset="-127"/>
            </a:endParaRPr>
          </a:p>
        </p:txBody>
      </p:sp>
      <p:sp>
        <p:nvSpPr>
          <p:cNvPr id="16" name="사각형: 둥근 모서리 15">
            <a:extLst>
              <a:ext uri="{FF2B5EF4-FFF2-40B4-BE49-F238E27FC236}">
                <a16:creationId xmlns:a16="http://schemas.microsoft.com/office/drawing/2014/main" id="{D61DAF5F-9E93-44D3-BB50-4D0F5921E797}"/>
              </a:ext>
            </a:extLst>
          </p:cNvPr>
          <p:cNvSpPr/>
          <p:nvPr/>
        </p:nvSpPr>
        <p:spPr>
          <a:xfrm>
            <a:off x="772004" y="3287007"/>
            <a:ext cx="9070086" cy="1441073"/>
          </a:xfrm>
          <a:prstGeom prst="roundRect">
            <a:avLst/>
          </a:prstGeom>
          <a:solidFill>
            <a:srgbClr val="93C7FF">
              <a:alpha val="25000"/>
            </a:srgbClr>
          </a:solidFill>
          <a:ln w="28575">
            <a:solidFill>
              <a:srgbClr val="016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endParaRPr>
          </a:p>
          <a:p>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신은정</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데이터 수집</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번역</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TF-IDF,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코사인 유사도</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영화 추천 구현</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PPT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제작 </a:t>
            </a:r>
          </a:p>
          <a:p>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말로만 들어보던 추천 시스템의 내막을 알게 된 것 같아 공부를 하고 코드를 구현하면서도 굉장히 흥미로웠다</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하지만 더욱 정교한 추천 시스템을 만들지 못한 것에 대한 아쉬움이 남았고</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다음에 기회가 된다면 장르까지 고려하여 구현해보고 싶다는 생각이 들었다</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a:t>
            </a:r>
          </a:p>
          <a:p>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
        <p:nvSpPr>
          <p:cNvPr id="17" name="사각형: 둥근 모서리 16">
            <a:extLst>
              <a:ext uri="{FF2B5EF4-FFF2-40B4-BE49-F238E27FC236}">
                <a16:creationId xmlns:a16="http://schemas.microsoft.com/office/drawing/2014/main" id="{1EB06630-9F7A-490D-9779-37E16D8D498D}"/>
              </a:ext>
            </a:extLst>
          </p:cNvPr>
          <p:cNvSpPr/>
          <p:nvPr/>
        </p:nvSpPr>
        <p:spPr>
          <a:xfrm>
            <a:off x="772004" y="5326743"/>
            <a:ext cx="9286396" cy="1830801"/>
          </a:xfrm>
          <a:prstGeom prst="roundRect">
            <a:avLst/>
          </a:prstGeom>
          <a:solidFill>
            <a:srgbClr val="93C7FF">
              <a:alpha val="25000"/>
            </a:srgbClr>
          </a:solidFill>
          <a:ln w="28575">
            <a:solidFill>
              <a:srgbClr val="016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endParaRPr>
          </a:p>
          <a:p>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유은지</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알고리즘 조사</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번역</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PPT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제작</a:t>
            </a:r>
          </a:p>
          <a:p>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평소 </a:t>
            </a:r>
            <a:r>
              <a:rPr lang="ko-KR" altLang="en-US" dirty="0" err="1">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넷플릭스를</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즐겨보는 편이라 늘 추천 알고리즘이 어떤 식으로 뜨게 되는지 궁금했는데 이번 얼마나 많은지에 대해서 알게 되었다</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그리고 알게 된 것을 통해 직접 구현해보니 흥미로웠고</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프로젝트를 통해 추천 알고리즘이 이해가 안 되는 부분의 코드들은 팀원들이 도와줘서 수월히 진행할 수 있었다</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내용기반의 추천 알고리즘 구현만 시도해본 거 같아 아쉬웠고</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협업 필터링 기반의 추천 알고리즘도 시도해보면 재미있을 것 같다</a:t>
            </a:r>
            <a:r>
              <a:rPr lang="en-US" altLang="ko-KR"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 </a:t>
            </a:r>
          </a:p>
          <a:p>
            <a:endParaRPr lang="ko-KR" altLang="en-US" dirty="0">
              <a:solidFill>
                <a:schemeClr val="tx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766431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5B71645-2316-41A3-9371-23A29368E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03"/>
            <a:ext cx="10690390" cy="7560678"/>
          </a:xfrm>
          <a:prstGeom prst="rect">
            <a:avLst/>
          </a:prstGeom>
        </p:spPr>
      </p:pic>
      <p:sp>
        <p:nvSpPr>
          <p:cNvPr id="5" name="TextBox 4">
            <a:extLst>
              <a:ext uri="{FF2B5EF4-FFF2-40B4-BE49-F238E27FC236}">
                <a16:creationId xmlns:a16="http://schemas.microsoft.com/office/drawing/2014/main" id="{64AD016A-2850-46F6-B8D7-3F46950BF89E}"/>
              </a:ext>
            </a:extLst>
          </p:cNvPr>
          <p:cNvSpPr txBox="1"/>
          <p:nvPr/>
        </p:nvSpPr>
        <p:spPr>
          <a:xfrm>
            <a:off x="552528" y="3054491"/>
            <a:ext cx="3322513" cy="922881"/>
          </a:xfrm>
          <a:prstGeom prst="rect">
            <a:avLst/>
          </a:prstGeom>
          <a:noFill/>
        </p:spPr>
        <p:txBody>
          <a:bodyPr wrap="none" rtlCol="0">
            <a:spAutoFit/>
          </a:bodyPr>
          <a:lstStyle/>
          <a:p>
            <a:pPr defTabSz="986912" latinLnBrk="1"/>
            <a:r>
              <a:rPr lang="ko-KR" altLang="en-US" sz="5397" spc="-324" dirty="0">
                <a:ln>
                  <a:solidFill>
                    <a:srgbClr val="4F81BD">
                      <a:alpha val="0"/>
                    </a:srgbClr>
                  </a:solidFill>
                </a:ln>
                <a:solidFill>
                  <a:srgbClr val="016FB8"/>
                </a:solidFill>
                <a:latin typeface="나눔바른고딕" panose="020B0603020101020101" pitchFamily="50" charset="-127"/>
                <a:ea typeface="나눔바른고딕" panose="020B0603020101020101" pitchFamily="50" charset="-127"/>
              </a:rPr>
              <a:t>감사합니다</a:t>
            </a:r>
            <a:r>
              <a:rPr lang="en-US" altLang="ko-KR" sz="5397" spc="-324" dirty="0">
                <a:ln>
                  <a:solidFill>
                    <a:srgbClr val="4F81BD">
                      <a:alpha val="0"/>
                    </a:srgbClr>
                  </a:solidFill>
                </a:ln>
                <a:solidFill>
                  <a:srgbClr val="016FB8"/>
                </a:solidFill>
                <a:latin typeface="나눔바른고딕" panose="020B0603020101020101" pitchFamily="50" charset="-127"/>
                <a:ea typeface="나눔바른고딕" panose="020B0603020101020101" pitchFamily="50" charset="-127"/>
              </a:rPr>
              <a:t>.</a:t>
            </a:r>
          </a:p>
        </p:txBody>
      </p:sp>
      <p:pic>
        <p:nvPicPr>
          <p:cNvPr id="4" name="그래픽 3">
            <a:extLst>
              <a:ext uri="{FF2B5EF4-FFF2-40B4-BE49-F238E27FC236}">
                <a16:creationId xmlns:a16="http://schemas.microsoft.com/office/drawing/2014/main" id="{69C3D526-25DB-4063-9967-D780A96EA3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829" y="2375339"/>
            <a:ext cx="3711524" cy="583239"/>
          </a:xfrm>
          <a:prstGeom prst="rect">
            <a:avLst/>
          </a:prstGeom>
        </p:spPr>
      </p:pic>
      <p:pic>
        <p:nvPicPr>
          <p:cNvPr id="6" name="그래픽 5">
            <a:extLst>
              <a:ext uri="{FF2B5EF4-FFF2-40B4-BE49-F238E27FC236}">
                <a16:creationId xmlns:a16="http://schemas.microsoft.com/office/drawing/2014/main" id="{4C6CDF69-478E-4EDB-8D06-6E2AA68FAB2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50000" r="18757"/>
          <a:stretch/>
        </p:blipFill>
        <p:spPr>
          <a:xfrm>
            <a:off x="9209695" y="-299844"/>
            <a:ext cx="2497327" cy="786466"/>
          </a:xfrm>
          <a:prstGeom prst="rect">
            <a:avLst/>
          </a:prstGeom>
        </p:spPr>
      </p:pic>
      <p:pic>
        <p:nvPicPr>
          <p:cNvPr id="7" name="그래픽 6">
            <a:extLst>
              <a:ext uri="{FF2B5EF4-FFF2-40B4-BE49-F238E27FC236}">
                <a16:creationId xmlns:a16="http://schemas.microsoft.com/office/drawing/2014/main" id="{B877352A-FAF0-4B1F-AAFB-FF961D82F58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0426" b="25381"/>
          <a:stretch/>
        </p:blipFill>
        <p:spPr>
          <a:xfrm>
            <a:off x="-424074" y="6685818"/>
            <a:ext cx="2753399" cy="1173701"/>
          </a:xfrm>
          <a:prstGeom prst="rect">
            <a:avLst/>
          </a:prstGeom>
        </p:spPr>
      </p:pic>
    </p:spTree>
    <p:extLst>
      <p:ext uri="{BB962C8B-B14F-4D97-AF65-F5344CB8AC3E}">
        <p14:creationId xmlns:p14="http://schemas.microsoft.com/office/powerpoint/2010/main" val="2187096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C3178FB-1DD7-4FD2-A556-ECC891F2DD39}"/>
              </a:ext>
            </a:extLst>
          </p:cNvPr>
          <p:cNvSpPr txBox="1"/>
          <p:nvPr/>
        </p:nvSpPr>
        <p:spPr>
          <a:xfrm>
            <a:off x="1768723" y="2879372"/>
            <a:ext cx="1329210" cy="461665"/>
          </a:xfrm>
          <a:prstGeom prst="rect">
            <a:avLst/>
          </a:prstGeom>
          <a:noFill/>
        </p:spPr>
        <p:txBody>
          <a:bodyPr wrap="none" rtlCol="0">
            <a:spAutoFit/>
          </a:bodyPr>
          <a:lstStyle/>
          <a:p>
            <a:r>
              <a:rPr lang="ko-KR" altLang="en-US" sz="2400" b="1" dirty="0">
                <a:ln>
                  <a:solidFill>
                    <a:schemeClr val="bg1">
                      <a:alpha val="0"/>
                    </a:schemeClr>
                  </a:solidFill>
                </a:ln>
                <a:solidFill>
                  <a:schemeClr val="bg1"/>
                </a:solidFill>
                <a:latin typeface="나눔바른고딕" panose="020B0603020101020101" pitchFamily="50" charset="-127"/>
                <a:ea typeface="나눔바른고딕" panose="020B0603020101020101" pitchFamily="50" charset="-127"/>
              </a:rPr>
              <a:t>문제 정의</a:t>
            </a:r>
          </a:p>
        </p:txBody>
      </p:sp>
      <p:sp>
        <p:nvSpPr>
          <p:cNvPr id="5" name="타원 4">
            <a:extLst>
              <a:ext uri="{FF2B5EF4-FFF2-40B4-BE49-F238E27FC236}">
                <a16:creationId xmlns:a16="http://schemas.microsoft.com/office/drawing/2014/main" id="{E0D1F1FC-AC86-4947-960D-26CCD8D1FC23}"/>
              </a:ext>
            </a:extLst>
          </p:cNvPr>
          <p:cNvSpPr/>
          <p:nvPr/>
        </p:nvSpPr>
        <p:spPr>
          <a:xfrm>
            <a:off x="924277" y="2742508"/>
            <a:ext cx="647730" cy="641317"/>
          </a:xfrm>
          <a:prstGeom prst="ellipse">
            <a:avLst/>
          </a:prstGeom>
          <a:solidFill>
            <a:srgbClr val="5594F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2800" b="1" dirty="0">
                <a:ln>
                  <a:solidFill>
                    <a:schemeClr val="bg1">
                      <a:alpha val="0"/>
                    </a:schemeClr>
                  </a:solidFill>
                </a:ln>
                <a:solidFill>
                  <a:schemeClr val="bg1"/>
                </a:solidFill>
                <a:latin typeface="Times New Roman" panose="02020603050405020304" pitchFamily="18" charset="0"/>
                <a:ea typeface="나눔바른고딕" panose="020B0603020101020101" pitchFamily="50" charset="-127"/>
                <a:cs typeface="Times New Roman" panose="02020603050405020304" pitchFamily="18" charset="0"/>
              </a:rPr>
              <a:t>Ⅰ</a:t>
            </a:r>
            <a:endParaRPr lang="ko-KR" altLang="en-US" sz="2800" b="1" dirty="0">
              <a:ln>
                <a:solidFill>
                  <a:schemeClr val="bg1">
                    <a:alpha val="0"/>
                  </a:schemeClr>
                </a:solidFill>
              </a:ln>
              <a:solidFill>
                <a:schemeClr val="bg1"/>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8" name="타원 7">
            <a:extLst>
              <a:ext uri="{FF2B5EF4-FFF2-40B4-BE49-F238E27FC236}">
                <a16:creationId xmlns:a16="http://schemas.microsoft.com/office/drawing/2014/main" id="{44C7BC35-0519-43E0-A0F8-2F2043149429}"/>
              </a:ext>
            </a:extLst>
          </p:cNvPr>
          <p:cNvSpPr/>
          <p:nvPr/>
        </p:nvSpPr>
        <p:spPr>
          <a:xfrm>
            <a:off x="924277" y="3759914"/>
            <a:ext cx="647730" cy="641317"/>
          </a:xfrm>
          <a:prstGeom prst="ellipse">
            <a:avLst/>
          </a:prstGeom>
          <a:solidFill>
            <a:srgbClr val="5594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sz="2800" b="1" dirty="0">
                <a:ln>
                  <a:solidFill>
                    <a:schemeClr val="bg1">
                      <a:alpha val="0"/>
                    </a:schemeClr>
                  </a:solidFill>
                </a:ln>
                <a:solidFill>
                  <a:schemeClr val="bg1"/>
                </a:solidFill>
                <a:latin typeface="Times New Roman" panose="02020603050405020304" pitchFamily="18" charset="0"/>
                <a:ea typeface="나눔바른고딕" panose="020B0603020101020101" pitchFamily="50" charset="-127"/>
                <a:cs typeface="Times New Roman" panose="02020603050405020304" pitchFamily="18" charset="0"/>
              </a:rPr>
              <a:t>Ⅱ</a:t>
            </a:r>
            <a:endParaRPr lang="ko-KR" altLang="en-US" sz="2800" b="1" dirty="0">
              <a:ln>
                <a:solidFill>
                  <a:schemeClr val="bg1">
                    <a:alpha val="0"/>
                  </a:schemeClr>
                </a:solidFill>
              </a:ln>
              <a:solidFill>
                <a:schemeClr val="bg1"/>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9" name="타원 8">
            <a:extLst>
              <a:ext uri="{FF2B5EF4-FFF2-40B4-BE49-F238E27FC236}">
                <a16:creationId xmlns:a16="http://schemas.microsoft.com/office/drawing/2014/main" id="{0F3FE073-9E30-47FE-8C33-67EE16E8E326}"/>
              </a:ext>
            </a:extLst>
          </p:cNvPr>
          <p:cNvSpPr/>
          <p:nvPr/>
        </p:nvSpPr>
        <p:spPr>
          <a:xfrm>
            <a:off x="924277" y="4777320"/>
            <a:ext cx="647730" cy="641317"/>
          </a:xfrm>
          <a:prstGeom prst="ellipse">
            <a:avLst/>
          </a:prstGeom>
          <a:solidFill>
            <a:srgbClr val="5594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sz="2800" b="1" dirty="0">
                <a:ln>
                  <a:solidFill>
                    <a:schemeClr val="bg1">
                      <a:alpha val="0"/>
                    </a:schemeClr>
                  </a:solidFill>
                </a:ln>
                <a:solidFill>
                  <a:schemeClr val="bg1"/>
                </a:solidFill>
                <a:latin typeface="Times New Roman" panose="02020603050405020304" pitchFamily="18" charset="0"/>
                <a:ea typeface="나눔바른고딕" panose="020B0603020101020101" pitchFamily="50" charset="-127"/>
                <a:cs typeface="Times New Roman" panose="02020603050405020304" pitchFamily="18" charset="0"/>
              </a:rPr>
              <a:t>Ⅲ</a:t>
            </a:r>
            <a:endParaRPr lang="ko-KR" altLang="en-US" sz="2800" b="1" dirty="0">
              <a:ln>
                <a:solidFill>
                  <a:schemeClr val="bg1">
                    <a:alpha val="0"/>
                  </a:schemeClr>
                </a:solidFill>
              </a:ln>
              <a:solidFill>
                <a:schemeClr val="bg1"/>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0" name="타원 9">
            <a:extLst>
              <a:ext uri="{FF2B5EF4-FFF2-40B4-BE49-F238E27FC236}">
                <a16:creationId xmlns:a16="http://schemas.microsoft.com/office/drawing/2014/main" id="{44780700-20AB-4B0F-8BF2-88B4B0E1834E}"/>
              </a:ext>
            </a:extLst>
          </p:cNvPr>
          <p:cNvSpPr/>
          <p:nvPr/>
        </p:nvSpPr>
        <p:spPr>
          <a:xfrm>
            <a:off x="924277" y="5794726"/>
            <a:ext cx="647730" cy="641317"/>
          </a:xfrm>
          <a:prstGeom prst="ellipse">
            <a:avLst/>
          </a:prstGeom>
          <a:solidFill>
            <a:srgbClr val="5594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ko-KR" sz="2800" b="1" dirty="0">
                <a:ln>
                  <a:solidFill>
                    <a:schemeClr val="bg1">
                      <a:alpha val="0"/>
                    </a:schemeClr>
                  </a:solidFill>
                </a:ln>
                <a:solidFill>
                  <a:schemeClr val="bg1"/>
                </a:solidFill>
                <a:latin typeface="Times New Roman" panose="02020603050405020304" pitchFamily="18" charset="0"/>
                <a:ea typeface="나눔바른고딕" panose="020B0603020101020101" pitchFamily="50" charset="-127"/>
                <a:cs typeface="Times New Roman" panose="02020603050405020304" pitchFamily="18" charset="0"/>
              </a:rPr>
              <a:t>Ⅳ</a:t>
            </a:r>
            <a:endParaRPr lang="ko-KR" altLang="en-US" sz="2800" b="1" dirty="0">
              <a:ln>
                <a:solidFill>
                  <a:schemeClr val="bg1">
                    <a:alpha val="0"/>
                  </a:schemeClr>
                </a:solidFill>
              </a:ln>
              <a:solidFill>
                <a:schemeClr val="bg1"/>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3" name="TextBox 12">
            <a:extLst>
              <a:ext uri="{FF2B5EF4-FFF2-40B4-BE49-F238E27FC236}">
                <a16:creationId xmlns:a16="http://schemas.microsoft.com/office/drawing/2014/main" id="{1252241F-A9F3-415A-BC37-E63A86C854D0}"/>
              </a:ext>
            </a:extLst>
          </p:cNvPr>
          <p:cNvSpPr txBox="1"/>
          <p:nvPr/>
        </p:nvSpPr>
        <p:spPr>
          <a:xfrm>
            <a:off x="1768723" y="3849740"/>
            <a:ext cx="2858475" cy="461665"/>
          </a:xfrm>
          <a:prstGeom prst="rect">
            <a:avLst/>
          </a:prstGeom>
          <a:noFill/>
        </p:spPr>
        <p:txBody>
          <a:bodyPr wrap="none" rtlCol="0">
            <a:spAutoFit/>
          </a:bodyPr>
          <a:lstStyle/>
          <a:p>
            <a:r>
              <a:rPr lang="ko-KR" altLang="en-US" sz="2400" b="1" dirty="0">
                <a:ln>
                  <a:solidFill>
                    <a:schemeClr val="bg1">
                      <a:alpha val="0"/>
                    </a:schemeClr>
                  </a:solidFill>
                </a:ln>
                <a:solidFill>
                  <a:schemeClr val="bg1"/>
                </a:solidFill>
                <a:latin typeface="나눔바른고딕" panose="020B0603020101020101" pitchFamily="50" charset="-127"/>
                <a:ea typeface="나눔바른고딕" panose="020B0603020101020101" pitchFamily="50" charset="-127"/>
              </a:rPr>
              <a:t>구현 방법 </a:t>
            </a:r>
            <a:r>
              <a:rPr lang="en-US" altLang="ko-KR" sz="2400" b="1" dirty="0">
                <a:ln>
                  <a:solidFill>
                    <a:schemeClr val="bg1">
                      <a:alpha val="0"/>
                    </a:schemeClr>
                  </a:solidFill>
                </a:ln>
                <a:solidFill>
                  <a:schemeClr val="bg1"/>
                </a:solidFill>
                <a:latin typeface="나눔바른고딕" panose="020B0603020101020101" pitchFamily="50" charset="-127"/>
                <a:ea typeface="나눔바른고딕" panose="020B0603020101020101" pitchFamily="50" charset="-127"/>
              </a:rPr>
              <a:t>&amp; </a:t>
            </a:r>
            <a:r>
              <a:rPr lang="ko-KR" altLang="en-US" sz="2400" b="1" dirty="0">
                <a:ln>
                  <a:solidFill>
                    <a:schemeClr val="bg1">
                      <a:alpha val="0"/>
                    </a:schemeClr>
                  </a:solidFill>
                </a:ln>
                <a:solidFill>
                  <a:schemeClr val="bg1"/>
                </a:solidFill>
                <a:latin typeface="나눔바른고딕" panose="020B0603020101020101" pitchFamily="50" charset="-127"/>
                <a:ea typeface="나눔바른고딕" panose="020B0603020101020101" pitchFamily="50" charset="-127"/>
              </a:rPr>
              <a:t>알고리즘</a:t>
            </a:r>
          </a:p>
        </p:txBody>
      </p:sp>
      <p:sp>
        <p:nvSpPr>
          <p:cNvPr id="14" name="TextBox 13">
            <a:extLst>
              <a:ext uri="{FF2B5EF4-FFF2-40B4-BE49-F238E27FC236}">
                <a16:creationId xmlns:a16="http://schemas.microsoft.com/office/drawing/2014/main" id="{8A736F4E-EE8F-4ACA-95B9-A0A5A0F5FAE7}"/>
              </a:ext>
            </a:extLst>
          </p:cNvPr>
          <p:cNvSpPr txBox="1"/>
          <p:nvPr/>
        </p:nvSpPr>
        <p:spPr>
          <a:xfrm>
            <a:off x="1768723" y="4867146"/>
            <a:ext cx="1693092" cy="461665"/>
          </a:xfrm>
          <a:prstGeom prst="rect">
            <a:avLst/>
          </a:prstGeom>
          <a:noFill/>
        </p:spPr>
        <p:txBody>
          <a:bodyPr wrap="none" rtlCol="0">
            <a:spAutoFit/>
          </a:bodyPr>
          <a:lstStyle/>
          <a:p>
            <a:r>
              <a:rPr lang="ko-KR" altLang="en-US" sz="2400" b="1">
                <a:ln>
                  <a:solidFill>
                    <a:schemeClr val="bg1">
                      <a:alpha val="0"/>
                    </a:schemeClr>
                  </a:solidFill>
                </a:ln>
                <a:solidFill>
                  <a:schemeClr val="bg1"/>
                </a:solidFill>
                <a:latin typeface="나눔바른고딕" panose="020B0603020101020101" pitchFamily="50" charset="-127"/>
                <a:ea typeface="나눔바른고딕" panose="020B0603020101020101" pitchFamily="50" charset="-127"/>
              </a:rPr>
              <a:t>코드 </a:t>
            </a:r>
            <a:r>
              <a:rPr lang="en-US" altLang="ko-KR" sz="2400" b="1">
                <a:ln>
                  <a:solidFill>
                    <a:schemeClr val="bg1">
                      <a:alpha val="0"/>
                    </a:schemeClr>
                  </a:solidFill>
                </a:ln>
                <a:solidFill>
                  <a:schemeClr val="bg1"/>
                </a:solidFill>
                <a:latin typeface="나눔바른고딕" panose="020B0603020101020101" pitchFamily="50" charset="-127"/>
                <a:ea typeface="나눔바른고딕" panose="020B0603020101020101" pitchFamily="50" charset="-127"/>
              </a:rPr>
              <a:t>&amp; </a:t>
            </a:r>
            <a:r>
              <a:rPr lang="ko-KR" altLang="en-US" sz="2400" b="1">
                <a:ln>
                  <a:solidFill>
                    <a:schemeClr val="bg1">
                      <a:alpha val="0"/>
                    </a:schemeClr>
                  </a:solidFill>
                </a:ln>
                <a:solidFill>
                  <a:schemeClr val="bg1"/>
                </a:solidFill>
                <a:latin typeface="나눔바른고딕" panose="020B0603020101020101" pitchFamily="50" charset="-127"/>
                <a:ea typeface="나눔바른고딕" panose="020B0603020101020101" pitchFamily="50" charset="-127"/>
              </a:rPr>
              <a:t>결과</a:t>
            </a:r>
            <a:endParaRPr lang="ko-KR" altLang="en-US" sz="2400" b="1" dirty="0">
              <a:ln>
                <a:solidFill>
                  <a:schemeClr val="bg1">
                    <a:alpha val="0"/>
                  </a:schemeClr>
                </a:solidFill>
              </a:ln>
              <a:solidFill>
                <a:schemeClr val="bg1"/>
              </a:solidFill>
              <a:latin typeface="나눔바른고딕" panose="020B0603020101020101" pitchFamily="50" charset="-127"/>
              <a:ea typeface="나눔바른고딕" panose="020B0603020101020101" pitchFamily="50" charset="-127"/>
            </a:endParaRPr>
          </a:p>
        </p:txBody>
      </p:sp>
      <p:sp>
        <p:nvSpPr>
          <p:cNvPr id="16" name="TextBox 15">
            <a:extLst>
              <a:ext uri="{FF2B5EF4-FFF2-40B4-BE49-F238E27FC236}">
                <a16:creationId xmlns:a16="http://schemas.microsoft.com/office/drawing/2014/main" id="{509886A2-285A-47C2-BC4C-1E447E6E6700}"/>
              </a:ext>
            </a:extLst>
          </p:cNvPr>
          <p:cNvSpPr txBox="1"/>
          <p:nvPr/>
        </p:nvSpPr>
        <p:spPr>
          <a:xfrm>
            <a:off x="1768723" y="5877198"/>
            <a:ext cx="3418132" cy="461665"/>
          </a:xfrm>
          <a:prstGeom prst="rect">
            <a:avLst/>
          </a:prstGeom>
          <a:noFill/>
        </p:spPr>
        <p:txBody>
          <a:bodyPr wrap="square" rtlCol="0">
            <a:spAutoFit/>
          </a:bodyPr>
          <a:lstStyle/>
          <a:p>
            <a:r>
              <a:rPr lang="ko-KR" altLang="en-US" sz="2400" b="1" dirty="0">
                <a:ln>
                  <a:solidFill>
                    <a:schemeClr val="bg1">
                      <a:alpha val="0"/>
                    </a:schemeClr>
                  </a:solidFill>
                </a:ln>
                <a:solidFill>
                  <a:schemeClr val="bg1"/>
                </a:solidFill>
                <a:latin typeface="나눔바른고딕" panose="020B0603020101020101" pitchFamily="50" charset="-127"/>
                <a:ea typeface="나눔바른고딕" panose="020B0603020101020101" pitchFamily="50" charset="-127"/>
              </a:rPr>
              <a:t>역할 분담 </a:t>
            </a:r>
            <a:r>
              <a:rPr lang="en-US" altLang="ko-KR" sz="2400" b="1" dirty="0">
                <a:ln>
                  <a:solidFill>
                    <a:schemeClr val="bg1">
                      <a:alpha val="0"/>
                    </a:schemeClr>
                  </a:solidFill>
                </a:ln>
                <a:solidFill>
                  <a:schemeClr val="bg1"/>
                </a:solidFill>
                <a:latin typeface="나눔바른고딕" panose="020B0603020101020101" pitchFamily="50" charset="-127"/>
                <a:ea typeface="나눔바른고딕" panose="020B0603020101020101" pitchFamily="50" charset="-127"/>
              </a:rPr>
              <a:t>&amp; </a:t>
            </a:r>
            <a:r>
              <a:rPr lang="ko-KR" altLang="en-US" sz="2400" b="1" dirty="0">
                <a:ln>
                  <a:solidFill>
                    <a:schemeClr val="bg1">
                      <a:alpha val="0"/>
                    </a:schemeClr>
                  </a:solidFill>
                </a:ln>
                <a:solidFill>
                  <a:schemeClr val="bg1"/>
                </a:solidFill>
                <a:latin typeface="나눔바른고딕" panose="020B0603020101020101" pitchFamily="50" charset="-127"/>
                <a:ea typeface="나눔바른고딕" panose="020B0603020101020101" pitchFamily="50" charset="-127"/>
              </a:rPr>
              <a:t>소감</a:t>
            </a:r>
          </a:p>
        </p:txBody>
      </p:sp>
    </p:spTree>
    <p:extLst>
      <p:ext uri="{BB962C8B-B14F-4D97-AF65-F5344CB8AC3E}">
        <p14:creationId xmlns:p14="http://schemas.microsoft.com/office/powerpoint/2010/main" val="3748127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8">
            <a:extLst>
              <a:ext uri="{FF2B5EF4-FFF2-40B4-BE49-F238E27FC236}">
                <a16:creationId xmlns:a16="http://schemas.microsoft.com/office/drawing/2014/main" id="{740AEA4B-1FD3-4B9B-A822-3A461C147B44}"/>
              </a:ext>
            </a:extLst>
          </p:cNvPr>
          <p:cNvSpPr>
            <a:spLocks noGrp="1"/>
          </p:cNvSpPr>
          <p:nvPr>
            <p:ph type="title"/>
          </p:nvPr>
        </p:nvSpPr>
        <p:spPr>
          <a:xfrm>
            <a:off x="312007" y="174072"/>
            <a:ext cx="1737655" cy="576312"/>
          </a:xfrm>
        </p:spPr>
        <p:txBody>
          <a:bodyPr/>
          <a:lstStyle/>
          <a:p>
            <a:r>
              <a:rPr lang="ko-KR" altLang="en-US" dirty="0"/>
              <a:t>문제 정의</a:t>
            </a:r>
          </a:p>
        </p:txBody>
      </p:sp>
      <p:grpSp>
        <p:nvGrpSpPr>
          <p:cNvPr id="3" name="그룹 2">
            <a:extLst>
              <a:ext uri="{FF2B5EF4-FFF2-40B4-BE49-F238E27FC236}">
                <a16:creationId xmlns:a16="http://schemas.microsoft.com/office/drawing/2014/main" id="{AC211C88-4F81-451E-9F42-FE21DFD101DF}"/>
              </a:ext>
            </a:extLst>
          </p:cNvPr>
          <p:cNvGrpSpPr/>
          <p:nvPr/>
        </p:nvGrpSpPr>
        <p:grpSpPr>
          <a:xfrm>
            <a:off x="-13148" y="1080818"/>
            <a:ext cx="5972490" cy="461665"/>
            <a:chOff x="-13148" y="1258286"/>
            <a:chExt cx="2397544" cy="461665"/>
          </a:xfrm>
        </p:grpSpPr>
        <p:sp>
          <p:nvSpPr>
            <p:cNvPr id="4" name="제목 1">
              <a:extLst>
                <a:ext uri="{FF2B5EF4-FFF2-40B4-BE49-F238E27FC236}">
                  <a16:creationId xmlns:a16="http://schemas.microsoft.com/office/drawing/2014/main" id="{52E87416-1821-4A32-AACE-869E327C6ADB}"/>
                </a:ext>
              </a:extLst>
            </p:cNvPr>
            <p:cNvSpPr txBox="1">
              <a:spLocks/>
            </p:cNvSpPr>
            <p:nvPr/>
          </p:nvSpPr>
          <p:spPr>
            <a:xfrm>
              <a:off x="386883" y="1258286"/>
              <a:ext cx="1997513" cy="461665"/>
            </a:xfrm>
            <a:prstGeom prst="rect">
              <a:avLst/>
            </a:prstGeom>
          </p:spPr>
          <p:txBody>
            <a:bodyPr wrap="none">
              <a:spAutoFit/>
            </a:bodyPr>
            <a:lstStyle>
              <a:defPPr>
                <a:defRPr lang="ko-KR"/>
              </a:defPPr>
              <a:lvl1pPr>
                <a:defRPr sz="2600" spc="-300">
                  <a:ln>
                    <a:solidFill>
                      <a:schemeClr val="accent1">
                        <a:shade val="50000"/>
                        <a:alpha val="0"/>
                      </a:schemeClr>
                    </a:solidFill>
                  </a:ln>
                  <a:solidFill>
                    <a:srgbClr val="446684"/>
                  </a:solidFill>
                  <a:latin typeface="YD윤고딕 340" panose="02020603020101020101" pitchFamily="18" charset="-127"/>
                  <a:ea typeface="YD윤고딕 340" panose="02020603020101020101" pitchFamily="18" charset="-127"/>
                </a:defRPr>
              </a:lvl1pPr>
            </a:lstStyle>
            <a:p>
              <a:pPr defTabSz="986912" latinLnBrk="1"/>
              <a:r>
                <a:rPr lang="ko-KR" altLang="en-US" sz="2400" b="1" spc="-324" dirty="0">
                  <a:ln>
                    <a:solidFill>
                      <a:srgbClr val="4F81BD">
                        <a:alpha val="0"/>
                      </a:srgbClr>
                    </a:solidFill>
                  </a:ln>
                  <a:solidFill>
                    <a:srgbClr val="016FB8"/>
                  </a:solidFill>
                  <a:latin typeface="나눔바른고딕" panose="020B0603020101020101" pitchFamily="50" charset="-127"/>
                  <a:ea typeface="나눔바른고딕" panose="020B0603020101020101" pitchFamily="50" charset="-127"/>
                </a:rPr>
                <a:t>책과   영화라는   매체를   합쳐   만든   추천   프로그램</a:t>
              </a:r>
              <a:endParaRPr lang="en-US" altLang="ko-KR" sz="2400" b="1" spc="-324" dirty="0">
                <a:ln>
                  <a:solidFill>
                    <a:srgbClr val="4F81BD">
                      <a:alpha val="0"/>
                    </a:srgbClr>
                  </a:solidFill>
                </a:ln>
                <a:solidFill>
                  <a:srgbClr val="016FB8"/>
                </a:solidFill>
                <a:latin typeface="나눔바른고딕" panose="020B0603020101020101" pitchFamily="50" charset="-127"/>
                <a:ea typeface="나눔바른고딕" panose="020B0603020101020101" pitchFamily="50" charset="-127"/>
              </a:endParaRPr>
            </a:p>
          </p:txBody>
        </p:sp>
        <p:cxnSp>
          <p:nvCxnSpPr>
            <p:cNvPr id="5" name="직선 연결선 4">
              <a:extLst>
                <a:ext uri="{FF2B5EF4-FFF2-40B4-BE49-F238E27FC236}">
                  <a16:creationId xmlns:a16="http://schemas.microsoft.com/office/drawing/2014/main" id="{2166A351-E716-4280-8954-461DB170F75A}"/>
                </a:ext>
              </a:extLst>
            </p:cNvPr>
            <p:cNvCxnSpPr/>
            <p:nvPr/>
          </p:nvCxnSpPr>
          <p:spPr>
            <a:xfrm>
              <a:off x="-13148" y="1473752"/>
              <a:ext cx="308605" cy="0"/>
            </a:xfrm>
            <a:prstGeom prst="line">
              <a:avLst/>
            </a:prstGeom>
            <a:ln>
              <a:solidFill>
                <a:srgbClr val="446684"/>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6" name="그룹 5">
            <a:extLst>
              <a:ext uri="{FF2B5EF4-FFF2-40B4-BE49-F238E27FC236}">
                <a16:creationId xmlns:a16="http://schemas.microsoft.com/office/drawing/2014/main" id="{A3FDC03E-C247-41DB-A9EF-83FA54AE77EE}"/>
              </a:ext>
            </a:extLst>
          </p:cNvPr>
          <p:cNvGrpSpPr/>
          <p:nvPr/>
        </p:nvGrpSpPr>
        <p:grpSpPr>
          <a:xfrm>
            <a:off x="697463" y="2369441"/>
            <a:ext cx="9296888" cy="3447160"/>
            <a:chOff x="2439375" y="2642290"/>
            <a:chExt cx="7825155" cy="2901461"/>
          </a:xfrm>
        </p:grpSpPr>
        <p:sp>
          <p:nvSpPr>
            <p:cNvPr id="7" name="Freeform 5">
              <a:extLst>
                <a:ext uri="{FF2B5EF4-FFF2-40B4-BE49-F238E27FC236}">
                  <a16:creationId xmlns:a16="http://schemas.microsoft.com/office/drawing/2014/main" id="{A9A8A96A-2D0C-4599-AA6D-487104DDE7AB}"/>
                </a:ext>
              </a:extLst>
            </p:cNvPr>
            <p:cNvSpPr>
              <a:spLocks/>
            </p:cNvSpPr>
            <p:nvPr/>
          </p:nvSpPr>
          <p:spPr bwMode="auto">
            <a:xfrm>
              <a:off x="5041898" y="3980187"/>
              <a:ext cx="117231" cy="197827"/>
            </a:xfrm>
            <a:custGeom>
              <a:avLst/>
              <a:gdLst>
                <a:gd name="T0" fmla="*/ 0 w 80"/>
                <a:gd name="T1" fmla="*/ 0 h 135"/>
                <a:gd name="T2" fmla="*/ 80 w 80"/>
                <a:gd name="T3" fmla="*/ 68 h 135"/>
                <a:gd name="T4" fmla="*/ 0 w 80"/>
                <a:gd name="T5" fmla="*/ 135 h 135"/>
                <a:gd name="T6" fmla="*/ 0 w 80"/>
                <a:gd name="T7" fmla="*/ 0 h 135"/>
              </a:gdLst>
              <a:ahLst/>
              <a:cxnLst>
                <a:cxn ang="0">
                  <a:pos x="T0" y="T1"/>
                </a:cxn>
                <a:cxn ang="0">
                  <a:pos x="T2" y="T3"/>
                </a:cxn>
                <a:cxn ang="0">
                  <a:pos x="T4" y="T5"/>
                </a:cxn>
                <a:cxn ang="0">
                  <a:pos x="T6" y="T7"/>
                </a:cxn>
              </a:cxnLst>
              <a:rect l="0" t="0" r="r" b="b"/>
              <a:pathLst>
                <a:path w="80" h="135">
                  <a:moveTo>
                    <a:pt x="0" y="0"/>
                  </a:moveTo>
                  <a:lnTo>
                    <a:pt x="80" y="68"/>
                  </a:lnTo>
                  <a:lnTo>
                    <a:pt x="0" y="135"/>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ko-KR" altLang="en-US"/>
            </a:p>
          </p:txBody>
        </p:sp>
        <p:sp>
          <p:nvSpPr>
            <p:cNvPr id="8" name="Freeform 6">
              <a:extLst>
                <a:ext uri="{FF2B5EF4-FFF2-40B4-BE49-F238E27FC236}">
                  <a16:creationId xmlns:a16="http://schemas.microsoft.com/office/drawing/2014/main" id="{C9526541-FB00-4F13-820B-CB1FA1D8436B}"/>
                </a:ext>
              </a:extLst>
            </p:cNvPr>
            <p:cNvSpPr>
              <a:spLocks/>
            </p:cNvSpPr>
            <p:nvPr/>
          </p:nvSpPr>
          <p:spPr bwMode="auto">
            <a:xfrm>
              <a:off x="7585806" y="3980187"/>
              <a:ext cx="117231" cy="197827"/>
            </a:xfrm>
            <a:custGeom>
              <a:avLst/>
              <a:gdLst>
                <a:gd name="T0" fmla="*/ 0 w 80"/>
                <a:gd name="T1" fmla="*/ 0 h 135"/>
                <a:gd name="T2" fmla="*/ 80 w 80"/>
                <a:gd name="T3" fmla="*/ 68 h 135"/>
                <a:gd name="T4" fmla="*/ 0 w 80"/>
                <a:gd name="T5" fmla="*/ 135 h 135"/>
                <a:gd name="T6" fmla="*/ 0 w 80"/>
                <a:gd name="T7" fmla="*/ 0 h 135"/>
              </a:gdLst>
              <a:ahLst/>
              <a:cxnLst>
                <a:cxn ang="0">
                  <a:pos x="T0" y="T1"/>
                </a:cxn>
                <a:cxn ang="0">
                  <a:pos x="T2" y="T3"/>
                </a:cxn>
                <a:cxn ang="0">
                  <a:pos x="T4" y="T5"/>
                </a:cxn>
                <a:cxn ang="0">
                  <a:pos x="T6" y="T7"/>
                </a:cxn>
              </a:cxnLst>
              <a:rect l="0" t="0" r="r" b="b"/>
              <a:pathLst>
                <a:path w="80" h="135">
                  <a:moveTo>
                    <a:pt x="0" y="0"/>
                  </a:moveTo>
                  <a:lnTo>
                    <a:pt x="80" y="68"/>
                  </a:lnTo>
                  <a:lnTo>
                    <a:pt x="0" y="135"/>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ko-KR" altLang="en-US"/>
            </a:p>
          </p:txBody>
        </p:sp>
        <p:sp>
          <p:nvSpPr>
            <p:cNvPr id="10" name="Freeform 7">
              <a:extLst>
                <a:ext uri="{FF2B5EF4-FFF2-40B4-BE49-F238E27FC236}">
                  <a16:creationId xmlns:a16="http://schemas.microsoft.com/office/drawing/2014/main" id="{29AF3206-2ACF-4F9A-B301-BE74A728D06D}"/>
                </a:ext>
              </a:extLst>
            </p:cNvPr>
            <p:cNvSpPr>
              <a:spLocks/>
            </p:cNvSpPr>
            <p:nvPr/>
          </p:nvSpPr>
          <p:spPr bwMode="auto">
            <a:xfrm>
              <a:off x="2439375" y="4292313"/>
              <a:ext cx="2785697" cy="1251438"/>
            </a:xfrm>
            <a:custGeom>
              <a:avLst/>
              <a:gdLst>
                <a:gd name="T0" fmla="*/ 402 w 804"/>
                <a:gd name="T1" fmla="*/ 282 h 360"/>
                <a:gd name="T2" fmla="*/ 79 w 804"/>
                <a:gd name="T3" fmla="*/ 0 h 360"/>
                <a:gd name="T4" fmla="*/ 0 w 804"/>
                <a:gd name="T5" fmla="*/ 0 h 360"/>
                <a:gd name="T6" fmla="*/ 402 w 804"/>
                <a:gd name="T7" fmla="*/ 360 h 360"/>
                <a:gd name="T8" fmla="*/ 804 w 804"/>
                <a:gd name="T9" fmla="*/ 0 h 360"/>
                <a:gd name="T10" fmla="*/ 726 w 804"/>
                <a:gd name="T11" fmla="*/ 0 h 360"/>
                <a:gd name="T12" fmla="*/ 402 w 804"/>
                <a:gd name="T13" fmla="*/ 282 h 360"/>
              </a:gdLst>
              <a:ahLst/>
              <a:cxnLst>
                <a:cxn ang="0">
                  <a:pos x="T0" y="T1"/>
                </a:cxn>
                <a:cxn ang="0">
                  <a:pos x="T2" y="T3"/>
                </a:cxn>
                <a:cxn ang="0">
                  <a:pos x="T4" y="T5"/>
                </a:cxn>
                <a:cxn ang="0">
                  <a:pos x="T6" y="T7"/>
                </a:cxn>
                <a:cxn ang="0">
                  <a:pos x="T8" y="T9"/>
                </a:cxn>
                <a:cxn ang="0">
                  <a:pos x="T10" y="T11"/>
                </a:cxn>
                <a:cxn ang="0">
                  <a:pos x="T12" y="T13"/>
                </a:cxn>
              </a:cxnLst>
              <a:rect l="0" t="0" r="r" b="b"/>
              <a:pathLst>
                <a:path w="804" h="360">
                  <a:moveTo>
                    <a:pt x="402" y="282"/>
                  </a:moveTo>
                  <a:cubicBezTo>
                    <a:pt x="237" y="282"/>
                    <a:pt x="100" y="159"/>
                    <a:pt x="79" y="0"/>
                  </a:cubicBezTo>
                  <a:cubicBezTo>
                    <a:pt x="0" y="0"/>
                    <a:pt x="0" y="0"/>
                    <a:pt x="0" y="0"/>
                  </a:cubicBezTo>
                  <a:cubicBezTo>
                    <a:pt x="22" y="202"/>
                    <a:pt x="194" y="360"/>
                    <a:pt x="402" y="360"/>
                  </a:cubicBezTo>
                  <a:cubicBezTo>
                    <a:pt x="610" y="360"/>
                    <a:pt x="782" y="202"/>
                    <a:pt x="804" y="0"/>
                  </a:cubicBezTo>
                  <a:cubicBezTo>
                    <a:pt x="726" y="0"/>
                    <a:pt x="726" y="0"/>
                    <a:pt x="726" y="0"/>
                  </a:cubicBezTo>
                  <a:cubicBezTo>
                    <a:pt x="704" y="159"/>
                    <a:pt x="567" y="282"/>
                    <a:pt x="402" y="282"/>
                  </a:cubicBezTo>
                  <a:close/>
                </a:path>
              </a:pathLst>
            </a:custGeom>
            <a:solidFill>
              <a:srgbClr val="94C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latinLnBrk="0">
                <a:spcBef>
                  <a:spcPts val="171"/>
                </a:spcBef>
                <a:tabLst>
                  <a:tab pos="60873" algn="l"/>
                  <a:tab pos="97396" algn="l"/>
                </a:tabLst>
              </a:pPr>
              <a:endParaRPr lang="ko-KR" altLang="en-US" b="1">
                <a:ln>
                  <a:solidFill>
                    <a:schemeClr val="accent1">
                      <a:shade val="50000"/>
                      <a:alpha val="0"/>
                    </a:schemeClr>
                  </a:solidFill>
                </a:ln>
                <a:solidFill>
                  <a:schemeClr val="bg1"/>
                </a:solidFill>
                <a:latin typeface="나눔바른고딕" panose="020B0603020101020101" pitchFamily="50" charset="-127"/>
                <a:ea typeface="나눔바른고딕" panose="020B0603020101020101" pitchFamily="50" charset="-127"/>
              </a:endParaRPr>
            </a:p>
          </p:txBody>
        </p:sp>
        <p:sp>
          <p:nvSpPr>
            <p:cNvPr id="11" name="Freeform 8">
              <a:extLst>
                <a:ext uri="{FF2B5EF4-FFF2-40B4-BE49-F238E27FC236}">
                  <a16:creationId xmlns:a16="http://schemas.microsoft.com/office/drawing/2014/main" id="{33C086E7-BAA2-4C55-9E2B-F843C8529FDE}"/>
                </a:ext>
              </a:extLst>
            </p:cNvPr>
            <p:cNvSpPr>
              <a:spLocks/>
            </p:cNvSpPr>
            <p:nvPr/>
          </p:nvSpPr>
          <p:spPr bwMode="auto">
            <a:xfrm>
              <a:off x="2442306" y="2642290"/>
              <a:ext cx="2782766" cy="1239715"/>
            </a:xfrm>
            <a:custGeom>
              <a:avLst/>
              <a:gdLst>
                <a:gd name="T0" fmla="*/ 401 w 803"/>
                <a:gd name="T1" fmla="*/ 78 h 357"/>
                <a:gd name="T2" fmla="*/ 724 w 803"/>
                <a:gd name="T3" fmla="*/ 357 h 357"/>
                <a:gd name="T4" fmla="*/ 803 w 803"/>
                <a:gd name="T5" fmla="*/ 357 h 357"/>
                <a:gd name="T6" fmla="*/ 401 w 803"/>
                <a:gd name="T7" fmla="*/ 0 h 357"/>
                <a:gd name="T8" fmla="*/ 0 w 803"/>
                <a:gd name="T9" fmla="*/ 357 h 357"/>
                <a:gd name="T10" fmla="*/ 78 w 803"/>
                <a:gd name="T11" fmla="*/ 357 h 357"/>
                <a:gd name="T12" fmla="*/ 401 w 803"/>
                <a:gd name="T13" fmla="*/ 78 h 357"/>
              </a:gdLst>
              <a:ahLst/>
              <a:cxnLst>
                <a:cxn ang="0">
                  <a:pos x="T0" y="T1"/>
                </a:cxn>
                <a:cxn ang="0">
                  <a:pos x="T2" y="T3"/>
                </a:cxn>
                <a:cxn ang="0">
                  <a:pos x="T4" y="T5"/>
                </a:cxn>
                <a:cxn ang="0">
                  <a:pos x="T6" y="T7"/>
                </a:cxn>
                <a:cxn ang="0">
                  <a:pos x="T8" y="T9"/>
                </a:cxn>
                <a:cxn ang="0">
                  <a:pos x="T10" y="T11"/>
                </a:cxn>
                <a:cxn ang="0">
                  <a:pos x="T12" y="T13"/>
                </a:cxn>
              </a:cxnLst>
              <a:rect l="0" t="0" r="r" b="b"/>
              <a:pathLst>
                <a:path w="803" h="357">
                  <a:moveTo>
                    <a:pt x="401" y="78"/>
                  </a:moveTo>
                  <a:cubicBezTo>
                    <a:pt x="565" y="78"/>
                    <a:pt x="701" y="200"/>
                    <a:pt x="724" y="357"/>
                  </a:cubicBezTo>
                  <a:cubicBezTo>
                    <a:pt x="803" y="357"/>
                    <a:pt x="803" y="357"/>
                    <a:pt x="803" y="357"/>
                  </a:cubicBezTo>
                  <a:cubicBezTo>
                    <a:pt x="779" y="157"/>
                    <a:pt x="608" y="0"/>
                    <a:pt x="401" y="0"/>
                  </a:cubicBezTo>
                  <a:cubicBezTo>
                    <a:pt x="194" y="0"/>
                    <a:pt x="23" y="157"/>
                    <a:pt x="0" y="357"/>
                  </a:cubicBezTo>
                  <a:cubicBezTo>
                    <a:pt x="78" y="357"/>
                    <a:pt x="78" y="357"/>
                    <a:pt x="78" y="357"/>
                  </a:cubicBezTo>
                  <a:cubicBezTo>
                    <a:pt x="101" y="200"/>
                    <a:pt x="237" y="78"/>
                    <a:pt x="401" y="78"/>
                  </a:cubicBezTo>
                  <a:close/>
                </a:path>
              </a:pathLst>
            </a:custGeom>
            <a:solidFill>
              <a:srgbClr val="5594F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latinLnBrk="0">
                <a:spcBef>
                  <a:spcPts val="171"/>
                </a:spcBef>
                <a:tabLst>
                  <a:tab pos="60873" algn="l"/>
                  <a:tab pos="97396" algn="l"/>
                </a:tabLst>
              </a:pPr>
              <a:endParaRPr lang="ko-KR" altLang="en-US" b="1">
                <a:ln>
                  <a:solidFill>
                    <a:schemeClr val="accent1">
                      <a:shade val="50000"/>
                      <a:alpha val="0"/>
                    </a:schemeClr>
                  </a:solidFill>
                </a:ln>
                <a:solidFill>
                  <a:schemeClr val="bg1"/>
                </a:solidFill>
                <a:latin typeface="나눔바른고딕" panose="020B0603020101020101" pitchFamily="50" charset="-127"/>
                <a:ea typeface="나눔바른고딕" panose="020B0603020101020101" pitchFamily="50" charset="-127"/>
              </a:endParaRPr>
            </a:p>
          </p:txBody>
        </p:sp>
        <p:sp>
          <p:nvSpPr>
            <p:cNvPr id="12" name="Freeform 9">
              <a:extLst>
                <a:ext uri="{FF2B5EF4-FFF2-40B4-BE49-F238E27FC236}">
                  <a16:creationId xmlns:a16="http://schemas.microsoft.com/office/drawing/2014/main" id="{C2B27A09-2CBF-41F5-8D23-8C523C20DA31}"/>
                </a:ext>
              </a:extLst>
            </p:cNvPr>
            <p:cNvSpPr>
              <a:spLocks/>
            </p:cNvSpPr>
            <p:nvPr/>
          </p:nvSpPr>
          <p:spPr bwMode="auto">
            <a:xfrm>
              <a:off x="4955441" y="4292313"/>
              <a:ext cx="2785697" cy="1251438"/>
            </a:xfrm>
            <a:custGeom>
              <a:avLst/>
              <a:gdLst>
                <a:gd name="T0" fmla="*/ 402 w 804"/>
                <a:gd name="T1" fmla="*/ 282 h 360"/>
                <a:gd name="T2" fmla="*/ 78 w 804"/>
                <a:gd name="T3" fmla="*/ 0 h 360"/>
                <a:gd name="T4" fmla="*/ 0 w 804"/>
                <a:gd name="T5" fmla="*/ 0 h 360"/>
                <a:gd name="T6" fmla="*/ 402 w 804"/>
                <a:gd name="T7" fmla="*/ 360 h 360"/>
                <a:gd name="T8" fmla="*/ 804 w 804"/>
                <a:gd name="T9" fmla="*/ 0 h 360"/>
                <a:gd name="T10" fmla="*/ 726 w 804"/>
                <a:gd name="T11" fmla="*/ 0 h 360"/>
                <a:gd name="T12" fmla="*/ 402 w 804"/>
                <a:gd name="T13" fmla="*/ 282 h 360"/>
              </a:gdLst>
              <a:ahLst/>
              <a:cxnLst>
                <a:cxn ang="0">
                  <a:pos x="T0" y="T1"/>
                </a:cxn>
                <a:cxn ang="0">
                  <a:pos x="T2" y="T3"/>
                </a:cxn>
                <a:cxn ang="0">
                  <a:pos x="T4" y="T5"/>
                </a:cxn>
                <a:cxn ang="0">
                  <a:pos x="T6" y="T7"/>
                </a:cxn>
                <a:cxn ang="0">
                  <a:pos x="T8" y="T9"/>
                </a:cxn>
                <a:cxn ang="0">
                  <a:pos x="T10" y="T11"/>
                </a:cxn>
                <a:cxn ang="0">
                  <a:pos x="T12" y="T13"/>
                </a:cxn>
              </a:cxnLst>
              <a:rect l="0" t="0" r="r" b="b"/>
              <a:pathLst>
                <a:path w="804" h="360">
                  <a:moveTo>
                    <a:pt x="402" y="282"/>
                  </a:moveTo>
                  <a:cubicBezTo>
                    <a:pt x="237" y="282"/>
                    <a:pt x="100" y="159"/>
                    <a:pt x="78" y="0"/>
                  </a:cubicBezTo>
                  <a:cubicBezTo>
                    <a:pt x="0" y="0"/>
                    <a:pt x="0" y="0"/>
                    <a:pt x="0" y="0"/>
                  </a:cubicBezTo>
                  <a:cubicBezTo>
                    <a:pt x="22" y="202"/>
                    <a:pt x="194" y="360"/>
                    <a:pt x="402" y="360"/>
                  </a:cubicBezTo>
                  <a:cubicBezTo>
                    <a:pt x="610" y="360"/>
                    <a:pt x="782" y="202"/>
                    <a:pt x="804" y="0"/>
                  </a:cubicBezTo>
                  <a:cubicBezTo>
                    <a:pt x="726" y="0"/>
                    <a:pt x="726" y="0"/>
                    <a:pt x="726" y="0"/>
                  </a:cubicBezTo>
                  <a:cubicBezTo>
                    <a:pt x="704" y="159"/>
                    <a:pt x="567" y="282"/>
                    <a:pt x="402" y="282"/>
                  </a:cubicBezTo>
                  <a:close/>
                </a:path>
              </a:pathLst>
            </a:custGeom>
            <a:solidFill>
              <a:srgbClr val="94C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latinLnBrk="0">
                <a:spcBef>
                  <a:spcPts val="171"/>
                </a:spcBef>
                <a:tabLst>
                  <a:tab pos="60873" algn="l"/>
                  <a:tab pos="97396" algn="l"/>
                </a:tabLst>
              </a:pPr>
              <a:endParaRPr lang="ko-KR" altLang="en-US" b="1">
                <a:ln>
                  <a:solidFill>
                    <a:schemeClr val="accent1">
                      <a:shade val="50000"/>
                      <a:alpha val="0"/>
                    </a:schemeClr>
                  </a:solidFill>
                </a:ln>
                <a:solidFill>
                  <a:schemeClr val="bg1"/>
                </a:solidFill>
                <a:latin typeface="나눔바른고딕" panose="020B0603020101020101" pitchFamily="50" charset="-127"/>
                <a:ea typeface="나눔바른고딕" panose="020B0603020101020101" pitchFamily="50" charset="-127"/>
              </a:endParaRPr>
            </a:p>
          </p:txBody>
        </p:sp>
        <p:sp>
          <p:nvSpPr>
            <p:cNvPr id="13" name="Freeform 10">
              <a:extLst>
                <a:ext uri="{FF2B5EF4-FFF2-40B4-BE49-F238E27FC236}">
                  <a16:creationId xmlns:a16="http://schemas.microsoft.com/office/drawing/2014/main" id="{9382B462-96F6-4DBB-882A-E30E9F076CCD}"/>
                </a:ext>
              </a:extLst>
            </p:cNvPr>
            <p:cNvSpPr>
              <a:spLocks/>
            </p:cNvSpPr>
            <p:nvPr/>
          </p:nvSpPr>
          <p:spPr bwMode="auto">
            <a:xfrm>
              <a:off x="4955441" y="2642290"/>
              <a:ext cx="2785697" cy="1239715"/>
            </a:xfrm>
            <a:custGeom>
              <a:avLst/>
              <a:gdLst>
                <a:gd name="T0" fmla="*/ 402 w 804"/>
                <a:gd name="T1" fmla="*/ 78 h 357"/>
                <a:gd name="T2" fmla="*/ 725 w 804"/>
                <a:gd name="T3" fmla="*/ 357 h 357"/>
                <a:gd name="T4" fmla="*/ 804 w 804"/>
                <a:gd name="T5" fmla="*/ 357 h 357"/>
                <a:gd name="T6" fmla="*/ 402 w 804"/>
                <a:gd name="T7" fmla="*/ 0 h 357"/>
                <a:gd name="T8" fmla="*/ 0 w 804"/>
                <a:gd name="T9" fmla="*/ 357 h 357"/>
                <a:gd name="T10" fmla="*/ 79 w 804"/>
                <a:gd name="T11" fmla="*/ 357 h 357"/>
                <a:gd name="T12" fmla="*/ 402 w 804"/>
                <a:gd name="T13" fmla="*/ 78 h 357"/>
              </a:gdLst>
              <a:ahLst/>
              <a:cxnLst>
                <a:cxn ang="0">
                  <a:pos x="T0" y="T1"/>
                </a:cxn>
                <a:cxn ang="0">
                  <a:pos x="T2" y="T3"/>
                </a:cxn>
                <a:cxn ang="0">
                  <a:pos x="T4" y="T5"/>
                </a:cxn>
                <a:cxn ang="0">
                  <a:pos x="T6" y="T7"/>
                </a:cxn>
                <a:cxn ang="0">
                  <a:pos x="T8" y="T9"/>
                </a:cxn>
                <a:cxn ang="0">
                  <a:pos x="T10" y="T11"/>
                </a:cxn>
                <a:cxn ang="0">
                  <a:pos x="T12" y="T13"/>
                </a:cxn>
              </a:cxnLst>
              <a:rect l="0" t="0" r="r" b="b"/>
              <a:pathLst>
                <a:path w="804" h="357">
                  <a:moveTo>
                    <a:pt x="402" y="78"/>
                  </a:moveTo>
                  <a:cubicBezTo>
                    <a:pt x="566" y="78"/>
                    <a:pt x="702" y="200"/>
                    <a:pt x="725" y="357"/>
                  </a:cubicBezTo>
                  <a:cubicBezTo>
                    <a:pt x="804" y="357"/>
                    <a:pt x="804" y="357"/>
                    <a:pt x="804" y="357"/>
                  </a:cubicBezTo>
                  <a:cubicBezTo>
                    <a:pt x="780" y="157"/>
                    <a:pt x="609" y="0"/>
                    <a:pt x="402" y="0"/>
                  </a:cubicBezTo>
                  <a:cubicBezTo>
                    <a:pt x="195" y="0"/>
                    <a:pt x="24" y="157"/>
                    <a:pt x="0" y="357"/>
                  </a:cubicBezTo>
                  <a:cubicBezTo>
                    <a:pt x="79" y="357"/>
                    <a:pt x="79" y="357"/>
                    <a:pt x="79" y="357"/>
                  </a:cubicBezTo>
                  <a:cubicBezTo>
                    <a:pt x="102" y="200"/>
                    <a:pt x="238" y="78"/>
                    <a:pt x="402" y="78"/>
                  </a:cubicBezTo>
                  <a:close/>
                </a:path>
              </a:pathLst>
            </a:custGeom>
            <a:solidFill>
              <a:srgbClr val="5594F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latinLnBrk="0">
                <a:spcBef>
                  <a:spcPts val="171"/>
                </a:spcBef>
                <a:tabLst>
                  <a:tab pos="60873" algn="l"/>
                  <a:tab pos="97396" algn="l"/>
                </a:tabLst>
              </a:pPr>
              <a:endParaRPr lang="ko-KR" altLang="en-US" b="1">
                <a:ln>
                  <a:solidFill>
                    <a:schemeClr val="accent1">
                      <a:shade val="50000"/>
                      <a:alpha val="0"/>
                    </a:schemeClr>
                  </a:solidFill>
                </a:ln>
                <a:solidFill>
                  <a:schemeClr val="bg1"/>
                </a:solidFill>
                <a:latin typeface="나눔바른고딕" panose="020B0603020101020101" pitchFamily="50" charset="-127"/>
                <a:ea typeface="나눔바른고딕" panose="020B0603020101020101" pitchFamily="50" charset="-127"/>
              </a:endParaRPr>
            </a:p>
          </p:txBody>
        </p:sp>
        <p:sp>
          <p:nvSpPr>
            <p:cNvPr id="14" name="Freeform 11">
              <a:extLst>
                <a:ext uri="{FF2B5EF4-FFF2-40B4-BE49-F238E27FC236}">
                  <a16:creationId xmlns:a16="http://schemas.microsoft.com/office/drawing/2014/main" id="{E1F5AFFF-E30E-4EE8-AB5D-DF0E697A1D3F}"/>
                </a:ext>
              </a:extLst>
            </p:cNvPr>
            <p:cNvSpPr>
              <a:spLocks/>
            </p:cNvSpPr>
            <p:nvPr/>
          </p:nvSpPr>
          <p:spPr bwMode="auto">
            <a:xfrm>
              <a:off x="7478833" y="4292313"/>
              <a:ext cx="2785697" cy="1251438"/>
            </a:xfrm>
            <a:custGeom>
              <a:avLst/>
              <a:gdLst>
                <a:gd name="T0" fmla="*/ 402 w 804"/>
                <a:gd name="T1" fmla="*/ 282 h 360"/>
                <a:gd name="T2" fmla="*/ 78 w 804"/>
                <a:gd name="T3" fmla="*/ 0 h 360"/>
                <a:gd name="T4" fmla="*/ 0 w 804"/>
                <a:gd name="T5" fmla="*/ 0 h 360"/>
                <a:gd name="T6" fmla="*/ 402 w 804"/>
                <a:gd name="T7" fmla="*/ 360 h 360"/>
                <a:gd name="T8" fmla="*/ 804 w 804"/>
                <a:gd name="T9" fmla="*/ 0 h 360"/>
                <a:gd name="T10" fmla="*/ 725 w 804"/>
                <a:gd name="T11" fmla="*/ 0 h 360"/>
                <a:gd name="T12" fmla="*/ 402 w 804"/>
                <a:gd name="T13" fmla="*/ 282 h 360"/>
              </a:gdLst>
              <a:ahLst/>
              <a:cxnLst>
                <a:cxn ang="0">
                  <a:pos x="T0" y="T1"/>
                </a:cxn>
                <a:cxn ang="0">
                  <a:pos x="T2" y="T3"/>
                </a:cxn>
                <a:cxn ang="0">
                  <a:pos x="T4" y="T5"/>
                </a:cxn>
                <a:cxn ang="0">
                  <a:pos x="T6" y="T7"/>
                </a:cxn>
                <a:cxn ang="0">
                  <a:pos x="T8" y="T9"/>
                </a:cxn>
                <a:cxn ang="0">
                  <a:pos x="T10" y="T11"/>
                </a:cxn>
                <a:cxn ang="0">
                  <a:pos x="T12" y="T13"/>
                </a:cxn>
              </a:cxnLst>
              <a:rect l="0" t="0" r="r" b="b"/>
              <a:pathLst>
                <a:path w="804" h="360">
                  <a:moveTo>
                    <a:pt x="402" y="282"/>
                  </a:moveTo>
                  <a:cubicBezTo>
                    <a:pt x="237" y="282"/>
                    <a:pt x="100" y="159"/>
                    <a:pt x="78" y="0"/>
                  </a:cubicBezTo>
                  <a:cubicBezTo>
                    <a:pt x="0" y="0"/>
                    <a:pt x="0" y="0"/>
                    <a:pt x="0" y="0"/>
                  </a:cubicBezTo>
                  <a:cubicBezTo>
                    <a:pt x="22" y="202"/>
                    <a:pt x="194" y="360"/>
                    <a:pt x="402" y="360"/>
                  </a:cubicBezTo>
                  <a:cubicBezTo>
                    <a:pt x="610" y="360"/>
                    <a:pt x="782" y="202"/>
                    <a:pt x="804" y="0"/>
                  </a:cubicBezTo>
                  <a:cubicBezTo>
                    <a:pt x="725" y="0"/>
                    <a:pt x="725" y="0"/>
                    <a:pt x="725" y="0"/>
                  </a:cubicBezTo>
                  <a:cubicBezTo>
                    <a:pt x="704" y="159"/>
                    <a:pt x="567" y="282"/>
                    <a:pt x="402" y="282"/>
                  </a:cubicBezTo>
                  <a:close/>
                </a:path>
              </a:pathLst>
            </a:custGeom>
            <a:solidFill>
              <a:srgbClr val="94C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latinLnBrk="0">
                <a:spcBef>
                  <a:spcPts val="171"/>
                </a:spcBef>
                <a:tabLst>
                  <a:tab pos="60873" algn="l"/>
                  <a:tab pos="97396" algn="l"/>
                </a:tabLst>
              </a:pPr>
              <a:endParaRPr lang="ko-KR" altLang="en-US" b="1">
                <a:ln>
                  <a:solidFill>
                    <a:schemeClr val="accent1">
                      <a:shade val="50000"/>
                      <a:alpha val="0"/>
                    </a:schemeClr>
                  </a:solidFill>
                </a:ln>
                <a:solidFill>
                  <a:schemeClr val="bg1"/>
                </a:solidFill>
                <a:latin typeface="나눔바른고딕" panose="020B0603020101020101" pitchFamily="50" charset="-127"/>
                <a:ea typeface="나눔바른고딕" panose="020B0603020101020101" pitchFamily="50" charset="-127"/>
              </a:endParaRPr>
            </a:p>
          </p:txBody>
        </p:sp>
        <p:sp>
          <p:nvSpPr>
            <p:cNvPr id="15" name="Freeform 12">
              <a:extLst>
                <a:ext uri="{FF2B5EF4-FFF2-40B4-BE49-F238E27FC236}">
                  <a16:creationId xmlns:a16="http://schemas.microsoft.com/office/drawing/2014/main" id="{00FA4EAF-7083-44B2-8311-F9CA0C807EBE}"/>
                </a:ext>
              </a:extLst>
            </p:cNvPr>
            <p:cNvSpPr>
              <a:spLocks/>
            </p:cNvSpPr>
            <p:nvPr/>
          </p:nvSpPr>
          <p:spPr bwMode="auto">
            <a:xfrm>
              <a:off x="7478834" y="2642290"/>
              <a:ext cx="2782766" cy="1239715"/>
            </a:xfrm>
            <a:custGeom>
              <a:avLst/>
              <a:gdLst>
                <a:gd name="T0" fmla="*/ 402 w 803"/>
                <a:gd name="T1" fmla="*/ 78 h 357"/>
                <a:gd name="T2" fmla="*/ 725 w 803"/>
                <a:gd name="T3" fmla="*/ 357 h 357"/>
                <a:gd name="T4" fmla="*/ 803 w 803"/>
                <a:gd name="T5" fmla="*/ 357 h 357"/>
                <a:gd name="T6" fmla="*/ 402 w 803"/>
                <a:gd name="T7" fmla="*/ 0 h 357"/>
                <a:gd name="T8" fmla="*/ 0 w 803"/>
                <a:gd name="T9" fmla="*/ 357 h 357"/>
                <a:gd name="T10" fmla="*/ 78 w 803"/>
                <a:gd name="T11" fmla="*/ 357 h 357"/>
                <a:gd name="T12" fmla="*/ 402 w 803"/>
                <a:gd name="T13" fmla="*/ 78 h 357"/>
              </a:gdLst>
              <a:ahLst/>
              <a:cxnLst>
                <a:cxn ang="0">
                  <a:pos x="T0" y="T1"/>
                </a:cxn>
                <a:cxn ang="0">
                  <a:pos x="T2" y="T3"/>
                </a:cxn>
                <a:cxn ang="0">
                  <a:pos x="T4" y="T5"/>
                </a:cxn>
                <a:cxn ang="0">
                  <a:pos x="T6" y="T7"/>
                </a:cxn>
                <a:cxn ang="0">
                  <a:pos x="T8" y="T9"/>
                </a:cxn>
                <a:cxn ang="0">
                  <a:pos x="T10" y="T11"/>
                </a:cxn>
                <a:cxn ang="0">
                  <a:pos x="T12" y="T13"/>
                </a:cxn>
              </a:cxnLst>
              <a:rect l="0" t="0" r="r" b="b"/>
              <a:pathLst>
                <a:path w="803" h="357">
                  <a:moveTo>
                    <a:pt x="402" y="78"/>
                  </a:moveTo>
                  <a:cubicBezTo>
                    <a:pt x="566" y="78"/>
                    <a:pt x="702" y="200"/>
                    <a:pt x="725" y="357"/>
                  </a:cubicBezTo>
                  <a:cubicBezTo>
                    <a:pt x="803" y="357"/>
                    <a:pt x="803" y="357"/>
                    <a:pt x="803" y="357"/>
                  </a:cubicBezTo>
                  <a:cubicBezTo>
                    <a:pt x="780" y="157"/>
                    <a:pt x="609" y="0"/>
                    <a:pt x="402" y="0"/>
                  </a:cubicBezTo>
                  <a:cubicBezTo>
                    <a:pt x="195" y="0"/>
                    <a:pt x="24" y="157"/>
                    <a:pt x="0" y="357"/>
                  </a:cubicBezTo>
                  <a:cubicBezTo>
                    <a:pt x="78" y="357"/>
                    <a:pt x="78" y="357"/>
                    <a:pt x="78" y="357"/>
                  </a:cubicBezTo>
                  <a:cubicBezTo>
                    <a:pt x="101" y="200"/>
                    <a:pt x="238" y="78"/>
                    <a:pt x="402" y="78"/>
                  </a:cubicBezTo>
                  <a:close/>
                </a:path>
              </a:pathLst>
            </a:custGeom>
            <a:solidFill>
              <a:srgbClr val="5594F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latinLnBrk="0">
                <a:spcBef>
                  <a:spcPts val="171"/>
                </a:spcBef>
                <a:tabLst>
                  <a:tab pos="60873" algn="l"/>
                  <a:tab pos="97396" algn="l"/>
                </a:tabLst>
              </a:pPr>
              <a:endParaRPr lang="ko-KR" altLang="en-US" b="1">
                <a:ln>
                  <a:solidFill>
                    <a:schemeClr val="accent1">
                      <a:shade val="50000"/>
                      <a:alpha val="0"/>
                    </a:schemeClr>
                  </a:solidFill>
                </a:ln>
                <a:solidFill>
                  <a:schemeClr val="bg1"/>
                </a:solidFill>
                <a:latin typeface="나눔바른고딕" panose="020B0603020101020101" pitchFamily="50" charset="-127"/>
                <a:ea typeface="나눔바른고딕" panose="020B0603020101020101" pitchFamily="50" charset="-127"/>
              </a:endParaRPr>
            </a:p>
          </p:txBody>
        </p:sp>
        <p:sp>
          <p:nvSpPr>
            <p:cNvPr id="16" name="Oval 13">
              <a:extLst>
                <a:ext uri="{FF2B5EF4-FFF2-40B4-BE49-F238E27FC236}">
                  <a16:creationId xmlns:a16="http://schemas.microsoft.com/office/drawing/2014/main" id="{03BBAFA5-4C2C-4B1F-B4FD-BDFB7EB69A0F}"/>
                </a:ext>
              </a:extLst>
            </p:cNvPr>
            <p:cNvSpPr>
              <a:spLocks noChangeArrowheads="1"/>
            </p:cNvSpPr>
            <p:nvPr/>
          </p:nvSpPr>
          <p:spPr bwMode="auto">
            <a:xfrm>
              <a:off x="2848218" y="3103886"/>
              <a:ext cx="2000250" cy="2006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ko-KR" altLang="en-US"/>
            </a:p>
          </p:txBody>
        </p:sp>
        <p:sp>
          <p:nvSpPr>
            <p:cNvPr id="17" name="Oval 14">
              <a:extLst>
                <a:ext uri="{FF2B5EF4-FFF2-40B4-BE49-F238E27FC236}">
                  <a16:creationId xmlns:a16="http://schemas.microsoft.com/office/drawing/2014/main" id="{65EA41E3-8456-4148-A7C1-81EAF175514F}"/>
                </a:ext>
              </a:extLst>
            </p:cNvPr>
            <p:cNvSpPr>
              <a:spLocks noChangeArrowheads="1"/>
            </p:cNvSpPr>
            <p:nvPr/>
          </p:nvSpPr>
          <p:spPr bwMode="auto">
            <a:xfrm>
              <a:off x="5367214" y="3103886"/>
              <a:ext cx="2000250" cy="2006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ko-KR" altLang="en-US"/>
            </a:p>
          </p:txBody>
        </p:sp>
        <p:sp>
          <p:nvSpPr>
            <p:cNvPr id="18" name="Oval 15">
              <a:extLst>
                <a:ext uri="{FF2B5EF4-FFF2-40B4-BE49-F238E27FC236}">
                  <a16:creationId xmlns:a16="http://schemas.microsoft.com/office/drawing/2014/main" id="{F0EEF4F5-4B46-4777-BE35-0764F43A7067}"/>
                </a:ext>
              </a:extLst>
            </p:cNvPr>
            <p:cNvSpPr>
              <a:spLocks noChangeArrowheads="1"/>
            </p:cNvSpPr>
            <p:nvPr/>
          </p:nvSpPr>
          <p:spPr bwMode="auto">
            <a:xfrm>
              <a:off x="7878453" y="3103886"/>
              <a:ext cx="2000250" cy="2006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ko-KR" altLang="en-US"/>
            </a:p>
          </p:txBody>
        </p:sp>
        <p:sp>
          <p:nvSpPr>
            <p:cNvPr id="19" name="Rectangle 16">
              <a:extLst>
                <a:ext uri="{FF2B5EF4-FFF2-40B4-BE49-F238E27FC236}">
                  <a16:creationId xmlns:a16="http://schemas.microsoft.com/office/drawing/2014/main" id="{32BB59D2-A2FE-4A74-9EE8-0124FDCF572D}"/>
                </a:ext>
              </a:extLst>
            </p:cNvPr>
            <p:cNvSpPr>
              <a:spLocks noChangeArrowheads="1"/>
            </p:cNvSpPr>
            <p:nvPr/>
          </p:nvSpPr>
          <p:spPr bwMode="auto">
            <a:xfrm>
              <a:off x="3750895" y="3934759"/>
              <a:ext cx="194897" cy="27843"/>
            </a:xfrm>
            <a:prstGeom prst="rect">
              <a:avLst/>
            </a:prstGeom>
            <a:solidFill>
              <a:srgbClr val="94C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endParaRPr lang="ko-KR" altLang="en-US"/>
            </a:p>
          </p:txBody>
        </p:sp>
        <p:sp>
          <p:nvSpPr>
            <p:cNvPr id="20" name="Rectangle 17">
              <a:extLst>
                <a:ext uri="{FF2B5EF4-FFF2-40B4-BE49-F238E27FC236}">
                  <a16:creationId xmlns:a16="http://schemas.microsoft.com/office/drawing/2014/main" id="{6938E2EA-2A21-4A38-8FBB-B21AB7FDDD09}"/>
                </a:ext>
              </a:extLst>
            </p:cNvPr>
            <p:cNvSpPr>
              <a:spLocks noChangeArrowheads="1"/>
            </p:cNvSpPr>
            <p:nvPr/>
          </p:nvSpPr>
          <p:spPr bwMode="auto">
            <a:xfrm>
              <a:off x="6270623" y="3934759"/>
              <a:ext cx="193431" cy="27843"/>
            </a:xfrm>
            <a:prstGeom prst="rect">
              <a:avLst/>
            </a:prstGeom>
            <a:solidFill>
              <a:srgbClr val="94C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endParaRPr lang="ko-KR" altLang="en-US"/>
            </a:p>
          </p:txBody>
        </p:sp>
        <p:sp>
          <p:nvSpPr>
            <p:cNvPr id="21" name="Rectangle 18">
              <a:extLst>
                <a:ext uri="{FF2B5EF4-FFF2-40B4-BE49-F238E27FC236}">
                  <a16:creationId xmlns:a16="http://schemas.microsoft.com/office/drawing/2014/main" id="{87B09398-A93D-4510-BDA1-AEE9E4B6A8EB}"/>
                </a:ext>
              </a:extLst>
            </p:cNvPr>
            <p:cNvSpPr>
              <a:spLocks noChangeArrowheads="1"/>
            </p:cNvSpPr>
            <p:nvPr/>
          </p:nvSpPr>
          <p:spPr bwMode="auto">
            <a:xfrm>
              <a:off x="8781129" y="3934759"/>
              <a:ext cx="194897" cy="27843"/>
            </a:xfrm>
            <a:prstGeom prst="rect">
              <a:avLst/>
            </a:prstGeom>
            <a:solidFill>
              <a:srgbClr val="94C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406" tIns="42203" rIns="84406" bIns="42203" numCol="1" anchor="t" anchorCtr="0" compatLnSpc="1">
              <a:prstTxWarp prst="textNoShape">
                <a:avLst/>
              </a:prstTxWarp>
            </a:bodyPr>
            <a:lstStyle/>
            <a:p>
              <a:endParaRPr lang="ko-KR" altLang="en-US"/>
            </a:p>
          </p:txBody>
        </p:sp>
        <p:sp>
          <p:nvSpPr>
            <p:cNvPr id="22" name="TextBox 21">
              <a:extLst>
                <a:ext uri="{FF2B5EF4-FFF2-40B4-BE49-F238E27FC236}">
                  <a16:creationId xmlns:a16="http://schemas.microsoft.com/office/drawing/2014/main" id="{6BC2E0DC-F443-4114-80C5-77FE8056385B}"/>
                </a:ext>
              </a:extLst>
            </p:cNvPr>
            <p:cNvSpPr txBox="1"/>
            <p:nvPr/>
          </p:nvSpPr>
          <p:spPr>
            <a:xfrm>
              <a:off x="3489985" y="4164315"/>
              <a:ext cx="716717" cy="310865"/>
            </a:xfrm>
            <a:prstGeom prst="rect">
              <a:avLst/>
            </a:prstGeom>
            <a:noFill/>
          </p:spPr>
          <p:txBody>
            <a:bodyPr wrap="none" rtlCol="0">
              <a:spAutoFit/>
            </a:bodyPr>
            <a:lstStyle/>
            <a:p>
              <a:pPr algn="ct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책 내용</a:t>
              </a:r>
            </a:p>
          </p:txBody>
        </p:sp>
        <p:sp>
          <p:nvSpPr>
            <p:cNvPr id="23" name="TextBox 22">
              <a:extLst>
                <a:ext uri="{FF2B5EF4-FFF2-40B4-BE49-F238E27FC236}">
                  <a16:creationId xmlns:a16="http://schemas.microsoft.com/office/drawing/2014/main" id="{F680C238-3843-4B5F-8B77-E2D2C17E983E}"/>
                </a:ext>
              </a:extLst>
            </p:cNvPr>
            <p:cNvSpPr txBox="1"/>
            <p:nvPr/>
          </p:nvSpPr>
          <p:spPr>
            <a:xfrm>
              <a:off x="5922630" y="4164315"/>
              <a:ext cx="889421" cy="310865"/>
            </a:xfrm>
            <a:prstGeom prst="rect">
              <a:avLst/>
            </a:prstGeom>
            <a:noFill/>
          </p:spPr>
          <p:txBody>
            <a:bodyPr wrap="none" rtlCol="0">
              <a:spAutoFit/>
            </a:bodyPr>
            <a:lstStyle/>
            <a:p>
              <a:pPr algn="ct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영화 내용</a:t>
              </a:r>
            </a:p>
          </p:txBody>
        </p:sp>
        <p:sp>
          <p:nvSpPr>
            <p:cNvPr id="24" name="TextBox 23">
              <a:extLst>
                <a:ext uri="{FF2B5EF4-FFF2-40B4-BE49-F238E27FC236}">
                  <a16:creationId xmlns:a16="http://schemas.microsoft.com/office/drawing/2014/main" id="{155B377D-59BF-41A8-AF13-076DFA78BA6B}"/>
                </a:ext>
              </a:extLst>
            </p:cNvPr>
            <p:cNvSpPr txBox="1"/>
            <p:nvPr/>
          </p:nvSpPr>
          <p:spPr>
            <a:xfrm>
              <a:off x="7958935" y="4164315"/>
              <a:ext cx="1839286" cy="310865"/>
            </a:xfrm>
            <a:prstGeom prst="rect">
              <a:avLst/>
            </a:prstGeom>
            <a:noFill/>
          </p:spPr>
          <p:txBody>
            <a:bodyPr wrap="none" rtlCol="0">
              <a:spAutoFit/>
            </a:bodyPr>
            <a:lstStyle/>
            <a:p>
              <a:pPr algn="ctr"/>
              <a:r>
                <a:rPr lang="ko-KR" altLang="en-US" dirty="0">
                  <a:ln>
                    <a:solidFill>
                      <a:schemeClr val="accent1">
                        <a:shade val="50000"/>
                        <a:alpha val="0"/>
                      </a:schemeClr>
                    </a:solidFill>
                  </a:ln>
                  <a:solidFill>
                    <a:srgbClr val="3E3D43"/>
                  </a:solidFill>
                  <a:latin typeface="나눔바른고딕" panose="020B0603020101020101" pitchFamily="50" charset="-127"/>
                  <a:ea typeface="나눔바른고딕" panose="020B0603020101020101" pitchFamily="50" charset="-127"/>
                </a:rPr>
                <a:t>책과 관련된 영화 추천</a:t>
              </a:r>
            </a:p>
          </p:txBody>
        </p:sp>
        <p:sp>
          <p:nvSpPr>
            <p:cNvPr id="25" name="TextBox 24">
              <a:extLst>
                <a:ext uri="{FF2B5EF4-FFF2-40B4-BE49-F238E27FC236}">
                  <a16:creationId xmlns:a16="http://schemas.microsoft.com/office/drawing/2014/main" id="{9F3D05BA-0BC5-4161-BD7F-BD5089F2843F}"/>
                </a:ext>
              </a:extLst>
            </p:cNvPr>
            <p:cNvSpPr txBox="1"/>
            <p:nvPr/>
          </p:nvSpPr>
          <p:spPr>
            <a:xfrm>
              <a:off x="3659314" y="3368839"/>
              <a:ext cx="378058" cy="492203"/>
            </a:xfrm>
            <a:prstGeom prst="rect">
              <a:avLst/>
            </a:prstGeom>
            <a:noFill/>
          </p:spPr>
          <p:txBody>
            <a:bodyPr wrap="none" rtlCol="0">
              <a:spAutoFit/>
            </a:bodyPr>
            <a:lstStyle/>
            <a:p>
              <a:pPr algn="ctr" latinLnBrk="0">
                <a:spcBef>
                  <a:spcPts val="171"/>
                </a:spcBef>
                <a:tabLst>
                  <a:tab pos="60873" algn="l"/>
                  <a:tab pos="97396" algn="l"/>
                </a:tabLst>
              </a:pPr>
              <a:r>
                <a:rPr lang="en-US" altLang="ko-KR" sz="3200" b="1">
                  <a:ln>
                    <a:solidFill>
                      <a:schemeClr val="accent1">
                        <a:shade val="50000"/>
                        <a:alpha val="0"/>
                      </a:schemeClr>
                    </a:solidFill>
                  </a:ln>
                  <a:solidFill>
                    <a:srgbClr val="5594FE"/>
                  </a:solidFill>
                  <a:latin typeface="나눔바른고딕" panose="020B0603020101020101" pitchFamily="50" charset="-127"/>
                  <a:ea typeface="나눔바른고딕" panose="020B0603020101020101" pitchFamily="50" charset="-127"/>
                </a:rPr>
                <a:t>A</a:t>
              </a:r>
              <a:endParaRPr lang="ko-KR" altLang="en-US" sz="3200" b="1">
                <a:ln>
                  <a:solidFill>
                    <a:schemeClr val="accent1">
                      <a:shade val="50000"/>
                      <a:alpha val="0"/>
                    </a:schemeClr>
                  </a:solidFill>
                </a:ln>
                <a:solidFill>
                  <a:srgbClr val="5594FE"/>
                </a:solidFill>
                <a:latin typeface="나눔바른고딕" panose="020B0603020101020101" pitchFamily="50" charset="-127"/>
                <a:ea typeface="나눔바른고딕" panose="020B0603020101020101" pitchFamily="50" charset="-127"/>
              </a:endParaRPr>
            </a:p>
          </p:txBody>
        </p:sp>
        <p:sp>
          <p:nvSpPr>
            <p:cNvPr id="26" name="TextBox 25">
              <a:extLst>
                <a:ext uri="{FF2B5EF4-FFF2-40B4-BE49-F238E27FC236}">
                  <a16:creationId xmlns:a16="http://schemas.microsoft.com/office/drawing/2014/main" id="{43825DF9-14BE-484B-B8B4-1FDE617A67B0}"/>
                </a:ext>
              </a:extLst>
            </p:cNvPr>
            <p:cNvSpPr txBox="1"/>
            <p:nvPr/>
          </p:nvSpPr>
          <p:spPr>
            <a:xfrm>
              <a:off x="6181009" y="3368839"/>
              <a:ext cx="372661" cy="492203"/>
            </a:xfrm>
            <a:prstGeom prst="rect">
              <a:avLst/>
            </a:prstGeom>
            <a:noFill/>
          </p:spPr>
          <p:txBody>
            <a:bodyPr wrap="none" rtlCol="0">
              <a:spAutoFit/>
            </a:bodyPr>
            <a:lstStyle/>
            <a:p>
              <a:pPr algn="ctr" latinLnBrk="0">
                <a:spcBef>
                  <a:spcPts val="171"/>
                </a:spcBef>
                <a:tabLst>
                  <a:tab pos="60873" algn="l"/>
                  <a:tab pos="97396" algn="l"/>
                </a:tabLst>
              </a:pPr>
              <a:r>
                <a:rPr lang="en-US" altLang="ko-KR" sz="3200" b="1">
                  <a:ln>
                    <a:solidFill>
                      <a:schemeClr val="accent1">
                        <a:shade val="50000"/>
                        <a:alpha val="0"/>
                      </a:schemeClr>
                    </a:solidFill>
                  </a:ln>
                  <a:solidFill>
                    <a:srgbClr val="5594FE"/>
                  </a:solidFill>
                  <a:latin typeface="나눔바른고딕" panose="020B0603020101020101" pitchFamily="50" charset="-127"/>
                  <a:ea typeface="나눔바른고딕" panose="020B0603020101020101" pitchFamily="50" charset="-127"/>
                </a:rPr>
                <a:t>B</a:t>
              </a:r>
              <a:endParaRPr lang="ko-KR" altLang="en-US" sz="3200" b="1">
                <a:ln>
                  <a:solidFill>
                    <a:schemeClr val="accent1">
                      <a:shade val="50000"/>
                      <a:alpha val="0"/>
                    </a:schemeClr>
                  </a:solidFill>
                </a:ln>
                <a:solidFill>
                  <a:srgbClr val="5594FE"/>
                </a:solidFill>
                <a:latin typeface="나눔바른고딕" panose="020B0603020101020101" pitchFamily="50" charset="-127"/>
                <a:ea typeface="나눔바른고딕" panose="020B0603020101020101" pitchFamily="50" charset="-127"/>
              </a:endParaRPr>
            </a:p>
          </p:txBody>
        </p:sp>
        <p:sp>
          <p:nvSpPr>
            <p:cNvPr id="27" name="TextBox 26">
              <a:extLst>
                <a:ext uri="{FF2B5EF4-FFF2-40B4-BE49-F238E27FC236}">
                  <a16:creationId xmlns:a16="http://schemas.microsoft.com/office/drawing/2014/main" id="{1E7BB1BF-74F4-46F9-AA42-993655EDEC33}"/>
                </a:ext>
              </a:extLst>
            </p:cNvPr>
            <p:cNvSpPr txBox="1"/>
            <p:nvPr/>
          </p:nvSpPr>
          <p:spPr>
            <a:xfrm>
              <a:off x="8690224" y="3368839"/>
              <a:ext cx="376709" cy="492203"/>
            </a:xfrm>
            <a:prstGeom prst="rect">
              <a:avLst/>
            </a:prstGeom>
            <a:noFill/>
          </p:spPr>
          <p:txBody>
            <a:bodyPr wrap="none" rtlCol="0">
              <a:spAutoFit/>
            </a:bodyPr>
            <a:lstStyle/>
            <a:p>
              <a:pPr algn="ctr" latinLnBrk="0">
                <a:spcBef>
                  <a:spcPts val="171"/>
                </a:spcBef>
                <a:tabLst>
                  <a:tab pos="60873" algn="l"/>
                  <a:tab pos="97396" algn="l"/>
                </a:tabLst>
              </a:pPr>
              <a:r>
                <a:rPr lang="en-US" altLang="ko-KR" sz="3200" b="1" dirty="0">
                  <a:ln>
                    <a:solidFill>
                      <a:schemeClr val="accent1">
                        <a:shade val="50000"/>
                        <a:alpha val="0"/>
                      </a:schemeClr>
                    </a:solidFill>
                  </a:ln>
                  <a:solidFill>
                    <a:srgbClr val="5594FE"/>
                  </a:solidFill>
                  <a:latin typeface="나눔바른고딕" panose="020B0603020101020101" pitchFamily="50" charset="-127"/>
                  <a:ea typeface="나눔바른고딕" panose="020B0603020101020101" pitchFamily="50" charset="-127"/>
                </a:rPr>
                <a:t>C</a:t>
              </a:r>
              <a:endParaRPr lang="ko-KR" altLang="en-US" sz="3200" b="1" dirty="0">
                <a:ln>
                  <a:solidFill>
                    <a:schemeClr val="accent1">
                      <a:shade val="50000"/>
                      <a:alpha val="0"/>
                    </a:schemeClr>
                  </a:solidFill>
                </a:ln>
                <a:solidFill>
                  <a:srgbClr val="5594FE"/>
                </a:solidFill>
                <a:latin typeface="나눔바른고딕" panose="020B0603020101020101" pitchFamily="50" charset="-127"/>
                <a:ea typeface="나눔바른고딕" panose="020B0603020101020101" pitchFamily="50" charset="-127"/>
              </a:endParaRPr>
            </a:p>
          </p:txBody>
        </p:sp>
      </p:grpSp>
      <p:pic>
        <p:nvPicPr>
          <p:cNvPr id="28" name="그래픽 27" descr="서적 단색으로 채워진">
            <a:extLst>
              <a:ext uri="{FF2B5EF4-FFF2-40B4-BE49-F238E27FC236}">
                <a16:creationId xmlns:a16="http://schemas.microsoft.com/office/drawing/2014/main" id="{764FE3C9-9F81-4EE0-B2AF-2E46514549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30111" y="4646872"/>
            <a:ext cx="602141" cy="602141"/>
          </a:xfrm>
          <a:prstGeom prst="rect">
            <a:avLst/>
          </a:prstGeom>
        </p:spPr>
      </p:pic>
      <p:pic>
        <p:nvPicPr>
          <p:cNvPr id="29" name="그래픽 28" descr="비디오 카메라 단색으로 채워진">
            <a:extLst>
              <a:ext uri="{FF2B5EF4-FFF2-40B4-BE49-F238E27FC236}">
                <a16:creationId xmlns:a16="http://schemas.microsoft.com/office/drawing/2014/main" id="{A3ADBEB6-5A38-4EAC-8B27-1484B50015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4423" y="4515514"/>
            <a:ext cx="689299" cy="689299"/>
          </a:xfrm>
          <a:prstGeom prst="rect">
            <a:avLst/>
          </a:prstGeom>
        </p:spPr>
      </p:pic>
    </p:spTree>
    <p:extLst>
      <p:ext uri="{BB962C8B-B14F-4D97-AF65-F5344CB8AC3E}">
        <p14:creationId xmlns:p14="http://schemas.microsoft.com/office/powerpoint/2010/main" val="308300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8">
            <a:extLst>
              <a:ext uri="{FF2B5EF4-FFF2-40B4-BE49-F238E27FC236}">
                <a16:creationId xmlns:a16="http://schemas.microsoft.com/office/drawing/2014/main" id="{740AEA4B-1FD3-4B9B-A822-3A461C147B44}"/>
              </a:ext>
            </a:extLst>
          </p:cNvPr>
          <p:cNvSpPr>
            <a:spLocks noGrp="1"/>
          </p:cNvSpPr>
          <p:nvPr>
            <p:ph type="title"/>
          </p:nvPr>
        </p:nvSpPr>
        <p:spPr>
          <a:xfrm>
            <a:off x="312007" y="174072"/>
            <a:ext cx="1737655" cy="576312"/>
          </a:xfrm>
        </p:spPr>
        <p:txBody>
          <a:bodyPr/>
          <a:lstStyle/>
          <a:p>
            <a:r>
              <a:rPr lang="ko-KR" altLang="en-US" dirty="0"/>
              <a:t>구현 방법</a:t>
            </a:r>
          </a:p>
        </p:txBody>
      </p:sp>
      <p:grpSp>
        <p:nvGrpSpPr>
          <p:cNvPr id="3" name="그룹 2">
            <a:extLst>
              <a:ext uri="{FF2B5EF4-FFF2-40B4-BE49-F238E27FC236}">
                <a16:creationId xmlns:a16="http://schemas.microsoft.com/office/drawing/2014/main" id="{46904CFC-DCBF-4909-A022-5E08F82044C4}"/>
              </a:ext>
            </a:extLst>
          </p:cNvPr>
          <p:cNvGrpSpPr/>
          <p:nvPr/>
        </p:nvGrpSpPr>
        <p:grpSpPr>
          <a:xfrm>
            <a:off x="663229" y="2149122"/>
            <a:ext cx="9502509" cy="3642008"/>
            <a:chOff x="2210952" y="2444662"/>
            <a:chExt cx="7960302" cy="3050927"/>
          </a:xfrm>
        </p:grpSpPr>
        <p:cxnSp>
          <p:nvCxnSpPr>
            <p:cNvPr id="4" name="직선 연결선 3">
              <a:extLst>
                <a:ext uri="{FF2B5EF4-FFF2-40B4-BE49-F238E27FC236}">
                  <a16:creationId xmlns:a16="http://schemas.microsoft.com/office/drawing/2014/main" id="{C5476A28-94F2-4AC2-AA15-01EB719DA352}"/>
                </a:ext>
              </a:extLst>
            </p:cNvPr>
            <p:cNvCxnSpPr/>
            <p:nvPr/>
          </p:nvCxnSpPr>
          <p:spPr>
            <a:xfrm>
              <a:off x="2303190" y="3897839"/>
              <a:ext cx="7363896" cy="0"/>
            </a:xfrm>
            <a:prstGeom prst="line">
              <a:avLst/>
            </a:prstGeom>
            <a:ln w="28575">
              <a:solidFill>
                <a:srgbClr val="4C1600"/>
              </a:solidFill>
            </a:ln>
          </p:spPr>
          <p:style>
            <a:lnRef idx="1">
              <a:schemeClr val="accent1"/>
            </a:lnRef>
            <a:fillRef idx="0">
              <a:schemeClr val="accent1"/>
            </a:fillRef>
            <a:effectRef idx="0">
              <a:schemeClr val="accent1"/>
            </a:effectRef>
            <a:fontRef idx="minor">
              <a:schemeClr val="tx1"/>
            </a:fontRef>
          </p:style>
        </p:cxnSp>
        <p:sp>
          <p:nvSpPr>
            <p:cNvPr id="5" name="눈물 방울 4">
              <a:extLst>
                <a:ext uri="{FF2B5EF4-FFF2-40B4-BE49-F238E27FC236}">
                  <a16:creationId xmlns:a16="http://schemas.microsoft.com/office/drawing/2014/main" id="{2DDB421E-A31B-4F89-A6C8-A2D9143696CB}"/>
                </a:ext>
              </a:extLst>
            </p:cNvPr>
            <p:cNvSpPr/>
            <p:nvPr/>
          </p:nvSpPr>
          <p:spPr>
            <a:xfrm rot="19059099">
              <a:off x="3850931" y="4259035"/>
              <a:ext cx="1091159" cy="1091159"/>
            </a:xfrm>
            <a:prstGeom prst="teardrop">
              <a:avLst/>
            </a:prstGeom>
            <a:solidFill>
              <a:schemeClr val="accent6">
                <a:lumMod val="40000"/>
                <a:lumOff val="60000"/>
              </a:schemeClr>
            </a:solidFill>
            <a:ln w="25400">
              <a:solidFill>
                <a:srgbClr val="259095"/>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Bef>
                  <a:spcPts val="171"/>
                </a:spcBef>
                <a:tabLst>
                  <a:tab pos="60873" algn="l"/>
                  <a:tab pos="97396" algn="l"/>
                </a:tabLst>
              </a:pPr>
              <a:endParaRPr lang="ko-KR" altLang="en-US" sz="2000" b="1">
                <a:ln>
                  <a:solidFill>
                    <a:schemeClr val="accent1">
                      <a:alpha val="0"/>
                    </a:schemeClr>
                  </a:solidFill>
                </a:ln>
                <a:solidFill>
                  <a:srgbClr val="259095"/>
                </a:solidFill>
                <a:latin typeface="나눔바른고딕" panose="020B0603020101020101" pitchFamily="50" charset="-127"/>
                <a:ea typeface="나눔바른고딕" panose="020B0603020101020101" pitchFamily="50" charset="-127"/>
              </a:endParaRPr>
            </a:p>
          </p:txBody>
        </p:sp>
        <p:sp>
          <p:nvSpPr>
            <p:cNvPr id="6" name="눈물 방울 5">
              <a:extLst>
                <a:ext uri="{FF2B5EF4-FFF2-40B4-BE49-F238E27FC236}">
                  <a16:creationId xmlns:a16="http://schemas.microsoft.com/office/drawing/2014/main" id="{A0E94CE3-DD11-4010-B5AB-3D9D1A6CAA69}"/>
                </a:ext>
              </a:extLst>
            </p:cNvPr>
            <p:cNvSpPr/>
            <p:nvPr/>
          </p:nvSpPr>
          <p:spPr>
            <a:xfrm rot="19059099">
              <a:off x="7028191" y="4259035"/>
              <a:ext cx="1091159" cy="1091159"/>
            </a:xfrm>
            <a:prstGeom prst="teardrop">
              <a:avLst/>
            </a:prstGeom>
            <a:solidFill>
              <a:schemeClr val="accent6">
                <a:lumMod val="40000"/>
                <a:lumOff val="60000"/>
              </a:schemeClr>
            </a:solidFill>
            <a:ln w="25400">
              <a:solidFill>
                <a:srgbClr val="259095"/>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Bef>
                  <a:spcPts val="171"/>
                </a:spcBef>
                <a:tabLst>
                  <a:tab pos="60873" algn="l"/>
                  <a:tab pos="97396" algn="l"/>
                </a:tabLst>
              </a:pPr>
              <a:endParaRPr lang="ko-KR" altLang="en-US" sz="2000" b="1">
                <a:ln>
                  <a:solidFill>
                    <a:schemeClr val="accent1">
                      <a:alpha val="0"/>
                    </a:schemeClr>
                  </a:solidFill>
                </a:ln>
                <a:solidFill>
                  <a:srgbClr val="259095"/>
                </a:solidFill>
                <a:latin typeface="나눔바른고딕" panose="020B0603020101020101" pitchFamily="50" charset="-127"/>
                <a:ea typeface="나눔바른고딕" panose="020B0603020101020101" pitchFamily="50" charset="-127"/>
              </a:endParaRPr>
            </a:p>
          </p:txBody>
        </p:sp>
        <p:sp>
          <p:nvSpPr>
            <p:cNvPr id="7" name="눈물 방울 6">
              <a:extLst>
                <a:ext uri="{FF2B5EF4-FFF2-40B4-BE49-F238E27FC236}">
                  <a16:creationId xmlns:a16="http://schemas.microsoft.com/office/drawing/2014/main" id="{28814F8E-7297-4E59-8C62-9E0D991972D9}"/>
                </a:ext>
              </a:extLst>
            </p:cNvPr>
            <p:cNvSpPr/>
            <p:nvPr/>
          </p:nvSpPr>
          <p:spPr>
            <a:xfrm rot="8100000">
              <a:off x="5439560" y="2444664"/>
              <a:ext cx="1091159" cy="1091159"/>
            </a:xfrm>
            <a:prstGeom prst="teardrop">
              <a:avLst/>
            </a:prstGeom>
            <a:solidFill>
              <a:srgbClr val="94C7FF"/>
            </a:solidFill>
            <a:ln w="25400">
              <a:solidFill>
                <a:srgbClr val="016FB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Bef>
                  <a:spcPts val="171"/>
                </a:spcBef>
                <a:tabLst>
                  <a:tab pos="60873" algn="l"/>
                  <a:tab pos="97396" algn="l"/>
                </a:tabLst>
              </a:pPr>
              <a:endParaRPr lang="ko-KR" altLang="en-US" sz="2000" b="1">
                <a:ln>
                  <a:solidFill>
                    <a:schemeClr val="accent1">
                      <a:alpha val="0"/>
                    </a:schemeClr>
                  </a:solidFill>
                </a:ln>
                <a:solidFill>
                  <a:srgbClr val="015791"/>
                </a:solidFill>
                <a:latin typeface="나눔바른고딕" panose="020B0603020101020101" pitchFamily="50" charset="-127"/>
                <a:ea typeface="나눔바른고딕" panose="020B0603020101020101" pitchFamily="50" charset="-127"/>
              </a:endParaRPr>
            </a:p>
          </p:txBody>
        </p:sp>
        <p:sp>
          <p:nvSpPr>
            <p:cNvPr id="8" name="눈물 방울 7">
              <a:extLst>
                <a:ext uri="{FF2B5EF4-FFF2-40B4-BE49-F238E27FC236}">
                  <a16:creationId xmlns:a16="http://schemas.microsoft.com/office/drawing/2014/main" id="{8391940F-F80F-43A9-A473-8CC6BD7449AC}"/>
                </a:ext>
              </a:extLst>
            </p:cNvPr>
            <p:cNvSpPr/>
            <p:nvPr/>
          </p:nvSpPr>
          <p:spPr>
            <a:xfrm rot="8100000">
              <a:off x="2311961" y="2444662"/>
              <a:ext cx="1091159" cy="1091159"/>
            </a:xfrm>
            <a:prstGeom prst="teardrop">
              <a:avLst/>
            </a:prstGeom>
            <a:solidFill>
              <a:srgbClr val="94C7FF"/>
            </a:solidFill>
            <a:ln w="25400">
              <a:solidFill>
                <a:srgbClr val="016FB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Bef>
                  <a:spcPts val="171"/>
                </a:spcBef>
                <a:tabLst>
                  <a:tab pos="60873" algn="l"/>
                  <a:tab pos="97396" algn="l"/>
                </a:tabLst>
              </a:pPr>
              <a:endParaRPr lang="ko-KR" altLang="en-US" sz="2000" b="1">
                <a:ln>
                  <a:solidFill>
                    <a:schemeClr val="accent1">
                      <a:alpha val="0"/>
                    </a:schemeClr>
                  </a:solidFill>
                </a:ln>
                <a:solidFill>
                  <a:srgbClr val="015791"/>
                </a:solidFill>
                <a:latin typeface="나눔바른고딕" panose="020B0603020101020101" pitchFamily="50" charset="-127"/>
                <a:ea typeface="나눔바른고딕" panose="020B0603020101020101" pitchFamily="50" charset="-127"/>
              </a:endParaRPr>
            </a:p>
          </p:txBody>
        </p:sp>
        <p:sp>
          <p:nvSpPr>
            <p:cNvPr id="10" name="눈물 방울 9">
              <a:extLst>
                <a:ext uri="{FF2B5EF4-FFF2-40B4-BE49-F238E27FC236}">
                  <a16:creationId xmlns:a16="http://schemas.microsoft.com/office/drawing/2014/main" id="{A9DB5B47-8B66-4BFF-A573-A94DABD3BA82}"/>
                </a:ext>
              </a:extLst>
            </p:cNvPr>
            <p:cNvSpPr/>
            <p:nvPr/>
          </p:nvSpPr>
          <p:spPr>
            <a:xfrm rot="8100000">
              <a:off x="8562543" y="2444662"/>
              <a:ext cx="1091159" cy="1091159"/>
            </a:xfrm>
            <a:prstGeom prst="teardrop">
              <a:avLst/>
            </a:prstGeom>
            <a:solidFill>
              <a:srgbClr val="94C7FF"/>
            </a:solidFill>
            <a:ln w="25400">
              <a:solidFill>
                <a:srgbClr val="016FB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spcBef>
                  <a:spcPts val="171"/>
                </a:spcBef>
                <a:tabLst>
                  <a:tab pos="60873" algn="l"/>
                  <a:tab pos="97396" algn="l"/>
                </a:tabLst>
              </a:pPr>
              <a:endParaRPr lang="ko-KR" altLang="en-US" sz="2000" b="1">
                <a:ln>
                  <a:solidFill>
                    <a:schemeClr val="accent1">
                      <a:alpha val="0"/>
                    </a:schemeClr>
                  </a:solidFill>
                </a:ln>
                <a:solidFill>
                  <a:srgbClr val="015791"/>
                </a:solidFill>
                <a:latin typeface="나눔바른고딕" panose="020B0603020101020101" pitchFamily="50" charset="-127"/>
                <a:ea typeface="나눔바른고딕" panose="020B0603020101020101" pitchFamily="50" charset="-127"/>
              </a:endParaRPr>
            </a:p>
          </p:txBody>
        </p:sp>
        <p:sp>
          <p:nvSpPr>
            <p:cNvPr id="11" name="타원 10">
              <a:extLst>
                <a:ext uri="{FF2B5EF4-FFF2-40B4-BE49-F238E27FC236}">
                  <a16:creationId xmlns:a16="http://schemas.microsoft.com/office/drawing/2014/main" id="{F08B5330-75EB-4996-AEA8-F4A8064535C9}"/>
                </a:ext>
              </a:extLst>
            </p:cNvPr>
            <p:cNvSpPr/>
            <p:nvPr/>
          </p:nvSpPr>
          <p:spPr>
            <a:xfrm>
              <a:off x="5917122" y="3829824"/>
              <a:ext cx="136035" cy="136035"/>
            </a:xfrm>
            <a:prstGeom prst="ellipse">
              <a:avLst/>
            </a:prstGeom>
            <a:solidFill>
              <a:srgbClr val="016FB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latinLnBrk="0">
                <a:spcBef>
                  <a:spcPts val="171"/>
                </a:spcBef>
                <a:tabLst>
                  <a:tab pos="60873" algn="l"/>
                  <a:tab pos="97396" algn="l"/>
                </a:tabLst>
              </a:pPr>
              <a:endParaRPr lang="ko-KR" altLang="en-US" sz="1400">
                <a:ln>
                  <a:solidFill>
                    <a:schemeClr val="accent1">
                      <a:shade val="50000"/>
                      <a:alpha val="0"/>
                    </a:schemeClr>
                  </a:solidFill>
                </a:ln>
                <a:solidFill>
                  <a:schemeClr val="tx1"/>
                </a:solidFill>
                <a:latin typeface="나눔바른고딕" panose="020B0603020101020101" pitchFamily="50" charset="-127"/>
                <a:ea typeface="나눔바른고딕" panose="020B0603020101020101" pitchFamily="50" charset="-127"/>
              </a:endParaRPr>
            </a:p>
          </p:txBody>
        </p:sp>
        <p:sp>
          <p:nvSpPr>
            <p:cNvPr id="12" name="타원 11">
              <a:extLst>
                <a:ext uri="{FF2B5EF4-FFF2-40B4-BE49-F238E27FC236}">
                  <a16:creationId xmlns:a16="http://schemas.microsoft.com/office/drawing/2014/main" id="{B6A4D197-B86A-455C-AB1E-01D645E02AB3}"/>
                </a:ext>
              </a:extLst>
            </p:cNvPr>
            <p:cNvSpPr/>
            <p:nvPr/>
          </p:nvSpPr>
          <p:spPr>
            <a:xfrm>
              <a:off x="4351013" y="3829824"/>
              <a:ext cx="136035" cy="136035"/>
            </a:xfrm>
            <a:prstGeom prst="ellipse">
              <a:avLst/>
            </a:prstGeom>
            <a:solidFill>
              <a:srgbClr val="2590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ko-KR" altLang="en-US" sz="1400">
                <a:ln>
                  <a:solidFill>
                    <a:schemeClr val="accent1">
                      <a:shade val="50000"/>
                      <a:alpha val="0"/>
                    </a:schemeClr>
                  </a:solidFill>
                </a:ln>
                <a:latin typeface="나눔바른고딕" panose="020B0603020101020101" pitchFamily="50" charset="-127"/>
                <a:ea typeface="나눔바른고딕" panose="020B0603020101020101" pitchFamily="50" charset="-127"/>
              </a:endParaRPr>
            </a:p>
          </p:txBody>
        </p:sp>
        <p:sp>
          <p:nvSpPr>
            <p:cNvPr id="13" name="타원 12">
              <a:extLst>
                <a:ext uri="{FF2B5EF4-FFF2-40B4-BE49-F238E27FC236}">
                  <a16:creationId xmlns:a16="http://schemas.microsoft.com/office/drawing/2014/main" id="{E1E07753-F16A-457C-8CE8-3CCF72C5F878}"/>
                </a:ext>
              </a:extLst>
            </p:cNvPr>
            <p:cNvSpPr/>
            <p:nvPr/>
          </p:nvSpPr>
          <p:spPr>
            <a:xfrm>
              <a:off x="2789523" y="3829824"/>
              <a:ext cx="136035" cy="136035"/>
            </a:xfrm>
            <a:prstGeom prst="ellipse">
              <a:avLst/>
            </a:prstGeom>
            <a:solidFill>
              <a:srgbClr val="016FB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latinLnBrk="0">
                <a:spcBef>
                  <a:spcPts val="171"/>
                </a:spcBef>
                <a:tabLst>
                  <a:tab pos="60873" algn="l"/>
                  <a:tab pos="97396" algn="l"/>
                </a:tabLst>
              </a:pPr>
              <a:endParaRPr lang="ko-KR" altLang="en-US" sz="1400">
                <a:ln>
                  <a:solidFill>
                    <a:schemeClr val="accent1">
                      <a:shade val="50000"/>
                      <a:alpha val="0"/>
                    </a:schemeClr>
                  </a:solidFill>
                </a:ln>
                <a:solidFill>
                  <a:schemeClr val="tx1"/>
                </a:solidFill>
                <a:latin typeface="나눔바른고딕" panose="020B0603020101020101" pitchFamily="50" charset="-127"/>
                <a:ea typeface="나눔바른고딕" panose="020B0603020101020101" pitchFamily="50" charset="-127"/>
              </a:endParaRPr>
            </a:p>
          </p:txBody>
        </p:sp>
        <p:sp>
          <p:nvSpPr>
            <p:cNvPr id="14" name="타원 13">
              <a:extLst>
                <a:ext uri="{FF2B5EF4-FFF2-40B4-BE49-F238E27FC236}">
                  <a16:creationId xmlns:a16="http://schemas.microsoft.com/office/drawing/2014/main" id="{EF1F4C62-74F5-47F7-98A7-580D1063B415}"/>
                </a:ext>
              </a:extLst>
            </p:cNvPr>
            <p:cNvSpPr/>
            <p:nvPr/>
          </p:nvSpPr>
          <p:spPr>
            <a:xfrm>
              <a:off x="7548149" y="3829824"/>
              <a:ext cx="136035" cy="136035"/>
            </a:xfrm>
            <a:prstGeom prst="ellipse">
              <a:avLst/>
            </a:prstGeom>
            <a:solidFill>
              <a:srgbClr val="2590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7913" tIns="38957" rIns="77913" bIns="38957" numCol="1" spcCol="0" rtlCol="0" fromWordArt="0" anchor="ctr" anchorCtr="0" forceAA="0" compatLnSpc="1">
              <a:prstTxWarp prst="textNoShape">
                <a:avLst/>
              </a:prstTxWarp>
              <a:noAutofit/>
            </a:bodyPr>
            <a:lstStyle/>
            <a:p>
              <a:pPr algn="ctr"/>
              <a:endParaRPr lang="ko-KR" altLang="en-US" sz="1400">
                <a:ln>
                  <a:solidFill>
                    <a:schemeClr val="accent1">
                      <a:shade val="50000"/>
                      <a:alpha val="0"/>
                    </a:schemeClr>
                  </a:solidFill>
                </a:ln>
                <a:latin typeface="나눔바른고딕" panose="020B0603020101020101" pitchFamily="50" charset="-127"/>
                <a:ea typeface="나눔바른고딕" panose="020B0603020101020101" pitchFamily="50" charset="-127"/>
              </a:endParaRPr>
            </a:p>
          </p:txBody>
        </p:sp>
        <p:sp>
          <p:nvSpPr>
            <p:cNvPr id="15" name="타원 14">
              <a:extLst>
                <a:ext uri="{FF2B5EF4-FFF2-40B4-BE49-F238E27FC236}">
                  <a16:creationId xmlns:a16="http://schemas.microsoft.com/office/drawing/2014/main" id="{5CDF6A02-47E7-4168-840E-443658F35954}"/>
                </a:ext>
              </a:extLst>
            </p:cNvPr>
            <p:cNvSpPr/>
            <p:nvPr/>
          </p:nvSpPr>
          <p:spPr>
            <a:xfrm>
              <a:off x="9040106" y="3829824"/>
              <a:ext cx="136035" cy="136035"/>
            </a:xfrm>
            <a:prstGeom prst="ellipse">
              <a:avLst/>
            </a:prstGeom>
            <a:solidFill>
              <a:srgbClr val="016FB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latinLnBrk="0">
                <a:spcBef>
                  <a:spcPts val="171"/>
                </a:spcBef>
                <a:tabLst>
                  <a:tab pos="60873" algn="l"/>
                  <a:tab pos="97396" algn="l"/>
                </a:tabLst>
              </a:pPr>
              <a:endParaRPr lang="ko-KR" altLang="en-US" sz="1400">
                <a:ln>
                  <a:solidFill>
                    <a:schemeClr val="accent1">
                      <a:shade val="50000"/>
                      <a:alpha val="0"/>
                    </a:schemeClr>
                  </a:solidFill>
                </a:ln>
                <a:solidFill>
                  <a:schemeClr val="tx1"/>
                </a:solidFill>
                <a:latin typeface="나눔바른고딕" panose="020B0603020101020101" pitchFamily="50" charset="-127"/>
                <a:ea typeface="나눔바른고딕" panose="020B0603020101020101" pitchFamily="50" charset="-127"/>
              </a:endParaRPr>
            </a:p>
          </p:txBody>
        </p:sp>
        <p:sp>
          <p:nvSpPr>
            <p:cNvPr id="16" name="직사각형 15">
              <a:extLst>
                <a:ext uri="{FF2B5EF4-FFF2-40B4-BE49-F238E27FC236}">
                  <a16:creationId xmlns:a16="http://schemas.microsoft.com/office/drawing/2014/main" id="{7F30F0B7-031F-4B57-AAE3-103FAA6885B3}"/>
                </a:ext>
              </a:extLst>
            </p:cNvPr>
            <p:cNvSpPr/>
            <p:nvPr/>
          </p:nvSpPr>
          <p:spPr>
            <a:xfrm>
              <a:off x="2210952" y="4107753"/>
              <a:ext cx="1666062" cy="309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spcBef>
                  <a:spcPts val="171"/>
                </a:spcBef>
                <a:tabLst>
                  <a:tab pos="60873" algn="l"/>
                  <a:tab pos="97396" algn="l"/>
                </a:tabLst>
              </a:pPr>
              <a:r>
                <a:rPr lang="ko-KR" altLang="en-US" sz="1400"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네이버 책 </a:t>
              </a:r>
              <a:r>
                <a:rPr lang="en-US" altLang="ko-KR" sz="1400"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API</a:t>
              </a:r>
            </a:p>
          </p:txBody>
        </p:sp>
        <p:sp>
          <p:nvSpPr>
            <p:cNvPr id="17" name="직사각형 16">
              <a:extLst>
                <a:ext uri="{FF2B5EF4-FFF2-40B4-BE49-F238E27FC236}">
                  <a16:creationId xmlns:a16="http://schemas.microsoft.com/office/drawing/2014/main" id="{5D871C63-3C35-463B-B8F9-02E4093D7B42}"/>
                </a:ext>
              </a:extLst>
            </p:cNvPr>
            <p:cNvSpPr/>
            <p:nvPr/>
          </p:nvSpPr>
          <p:spPr>
            <a:xfrm>
              <a:off x="3883452" y="3408083"/>
              <a:ext cx="1666062" cy="309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spcBef>
                  <a:spcPts val="171"/>
                </a:spcBef>
                <a:tabLst>
                  <a:tab pos="60873" algn="l"/>
                  <a:tab pos="97396" algn="l"/>
                </a:tabLst>
              </a:pPr>
              <a:r>
                <a:rPr lang="ko-KR" altLang="en-US" sz="1400"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네이버 파파고 </a:t>
              </a:r>
              <a:r>
                <a:rPr lang="en-US" altLang="ko-KR" sz="1400"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API</a:t>
              </a:r>
            </a:p>
          </p:txBody>
        </p:sp>
        <p:sp>
          <p:nvSpPr>
            <p:cNvPr id="18" name="직사각형 17">
              <a:extLst>
                <a:ext uri="{FF2B5EF4-FFF2-40B4-BE49-F238E27FC236}">
                  <a16:creationId xmlns:a16="http://schemas.microsoft.com/office/drawing/2014/main" id="{16E97911-C548-4489-827B-1E717FEC8F1E}"/>
                </a:ext>
              </a:extLst>
            </p:cNvPr>
            <p:cNvSpPr/>
            <p:nvPr/>
          </p:nvSpPr>
          <p:spPr>
            <a:xfrm>
              <a:off x="6851153" y="3421722"/>
              <a:ext cx="1666062" cy="309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spcBef>
                  <a:spcPts val="171"/>
                </a:spcBef>
                <a:tabLst>
                  <a:tab pos="60873" algn="l"/>
                  <a:tab pos="97396" algn="l"/>
                </a:tabLst>
              </a:pPr>
              <a:r>
                <a:rPr lang="en-US" altLang="ko-KR" sz="1400"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TF-IDF</a:t>
              </a:r>
              <a:r>
                <a:rPr lang="ko-KR" altLang="en-US" sz="1400"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r>
                <a:rPr lang="en-US" altLang="ko-KR" sz="1400"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&amp;</a:t>
              </a:r>
              <a:r>
                <a:rPr lang="ko-KR" altLang="en-US" sz="1400"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코사인 유사도</a:t>
              </a:r>
              <a:endParaRPr lang="en-US" altLang="ko-KR" sz="1400"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p:txBody>
        </p:sp>
        <p:sp>
          <p:nvSpPr>
            <p:cNvPr id="19" name="직사각형 18">
              <a:extLst>
                <a:ext uri="{FF2B5EF4-FFF2-40B4-BE49-F238E27FC236}">
                  <a16:creationId xmlns:a16="http://schemas.microsoft.com/office/drawing/2014/main" id="{9836C587-E70D-4884-A272-623449CBDC40}"/>
                </a:ext>
              </a:extLst>
            </p:cNvPr>
            <p:cNvSpPr/>
            <p:nvPr/>
          </p:nvSpPr>
          <p:spPr>
            <a:xfrm>
              <a:off x="5246887" y="4107753"/>
              <a:ext cx="1666062" cy="309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spcBef>
                  <a:spcPts val="171"/>
                </a:spcBef>
                <a:tabLst>
                  <a:tab pos="60873" algn="l"/>
                  <a:tab pos="97396" algn="l"/>
                </a:tabLst>
              </a:pPr>
              <a:r>
                <a:rPr lang="en-US" altLang="ko-KR" sz="1400"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movies_metadata.csv</a:t>
              </a:r>
            </a:p>
          </p:txBody>
        </p:sp>
        <p:sp>
          <p:nvSpPr>
            <p:cNvPr id="20" name="직사각형 19">
              <a:extLst>
                <a:ext uri="{FF2B5EF4-FFF2-40B4-BE49-F238E27FC236}">
                  <a16:creationId xmlns:a16="http://schemas.microsoft.com/office/drawing/2014/main" id="{507A9457-4E49-4939-80C0-A2F64773B923}"/>
                </a:ext>
              </a:extLst>
            </p:cNvPr>
            <p:cNvSpPr/>
            <p:nvPr/>
          </p:nvSpPr>
          <p:spPr>
            <a:xfrm>
              <a:off x="8505192" y="4107753"/>
              <a:ext cx="1666062" cy="309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spcBef>
                  <a:spcPts val="171"/>
                </a:spcBef>
                <a:tabLst>
                  <a:tab pos="60873" algn="l"/>
                  <a:tab pos="97396" algn="l"/>
                </a:tabLst>
              </a:pPr>
              <a:r>
                <a:rPr lang="ko-KR" altLang="en-US" sz="1400"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상위 </a:t>
              </a:r>
              <a:r>
                <a:rPr lang="en-US" altLang="ko-KR" sz="1400"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10</a:t>
              </a:r>
              <a:r>
                <a:rPr lang="ko-KR" altLang="en-US" sz="1400"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개 영화 추천</a:t>
              </a:r>
              <a:endParaRPr lang="en-US" altLang="ko-KR" sz="1400"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p:txBody>
        </p:sp>
        <p:sp>
          <p:nvSpPr>
            <p:cNvPr id="21" name="직사각형 20">
              <a:extLst>
                <a:ext uri="{FF2B5EF4-FFF2-40B4-BE49-F238E27FC236}">
                  <a16:creationId xmlns:a16="http://schemas.microsoft.com/office/drawing/2014/main" id="{A4BF5BDC-05E0-4FB2-85FB-A2931C530BCB}"/>
                </a:ext>
              </a:extLst>
            </p:cNvPr>
            <p:cNvSpPr/>
            <p:nvPr/>
          </p:nvSpPr>
          <p:spPr>
            <a:xfrm>
              <a:off x="5510169" y="2742529"/>
              <a:ext cx="949938" cy="558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Bef>
                  <a:spcPts val="171"/>
                </a:spcBef>
                <a:tabLst>
                  <a:tab pos="60873" algn="l"/>
                  <a:tab pos="97396" algn="l"/>
                </a:tabLst>
              </a:pPr>
              <a:r>
                <a:rPr lang="ko-KR" altLang="en-US" sz="1400" b="1" spc="-60" dirty="0">
                  <a:ln>
                    <a:solidFill>
                      <a:schemeClr val="accent1">
                        <a:shade val="50000"/>
                        <a:alpha val="0"/>
                      </a:schemeClr>
                    </a:solidFill>
                  </a:ln>
                  <a:solidFill>
                    <a:srgbClr val="002060"/>
                  </a:solidFill>
                  <a:latin typeface="나눔바른고딕" panose="020B0603020101020101" pitchFamily="50" charset="-127"/>
                  <a:ea typeface="나눔바른고딕" panose="020B0603020101020101" pitchFamily="50" charset="-127"/>
                </a:rPr>
                <a:t>영화</a:t>
              </a:r>
              <a:r>
                <a:rPr lang="en-US" altLang="ko-KR" sz="1400" b="1" spc="-60" dirty="0">
                  <a:ln>
                    <a:solidFill>
                      <a:schemeClr val="accent1">
                        <a:shade val="50000"/>
                        <a:alpha val="0"/>
                      </a:schemeClr>
                    </a:solidFill>
                  </a:ln>
                  <a:solidFill>
                    <a:srgbClr val="002060"/>
                  </a:solidFill>
                  <a:latin typeface="나눔바른고딕" panose="020B0603020101020101" pitchFamily="50" charset="-127"/>
                  <a:ea typeface="나눔바른고딕" panose="020B0603020101020101" pitchFamily="50" charset="-127"/>
                </a:rPr>
                <a:t> </a:t>
              </a:r>
              <a:r>
                <a:rPr lang="ko-KR" altLang="en-US" sz="1400" b="1" spc="-60" dirty="0">
                  <a:ln>
                    <a:solidFill>
                      <a:schemeClr val="accent1">
                        <a:shade val="50000"/>
                        <a:alpha val="0"/>
                      </a:schemeClr>
                    </a:solidFill>
                  </a:ln>
                  <a:solidFill>
                    <a:srgbClr val="002060"/>
                  </a:solidFill>
                  <a:latin typeface="나눔바른고딕" panose="020B0603020101020101" pitchFamily="50" charset="-127"/>
                  <a:ea typeface="나눔바른고딕" panose="020B0603020101020101" pitchFamily="50" charset="-127"/>
                </a:rPr>
                <a:t>줄거리 가져오기</a:t>
              </a:r>
            </a:p>
          </p:txBody>
        </p:sp>
        <p:sp>
          <p:nvSpPr>
            <p:cNvPr id="22" name="직사각형 21">
              <a:extLst>
                <a:ext uri="{FF2B5EF4-FFF2-40B4-BE49-F238E27FC236}">
                  <a16:creationId xmlns:a16="http://schemas.microsoft.com/office/drawing/2014/main" id="{3EB2A8D7-0433-4C3D-BC18-6C63A2720342}"/>
                </a:ext>
              </a:extLst>
            </p:cNvPr>
            <p:cNvSpPr/>
            <p:nvPr/>
          </p:nvSpPr>
          <p:spPr>
            <a:xfrm>
              <a:off x="2382570" y="2742529"/>
              <a:ext cx="949938" cy="558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Bef>
                  <a:spcPts val="171"/>
                </a:spcBef>
                <a:tabLst>
                  <a:tab pos="60873" algn="l"/>
                  <a:tab pos="97396" algn="l"/>
                </a:tabLst>
              </a:pPr>
              <a:r>
                <a:rPr lang="ko-KR" altLang="en-US" sz="1400" b="1" spc="-60" dirty="0">
                  <a:ln>
                    <a:solidFill>
                      <a:schemeClr val="accent1">
                        <a:shade val="50000"/>
                        <a:alpha val="0"/>
                      </a:schemeClr>
                    </a:solidFill>
                  </a:ln>
                  <a:solidFill>
                    <a:srgbClr val="002060"/>
                  </a:solidFill>
                  <a:latin typeface="나눔바른고딕" panose="020B0603020101020101" pitchFamily="50" charset="-127"/>
                  <a:ea typeface="나눔바른고딕" panose="020B0603020101020101" pitchFamily="50" charset="-127"/>
                </a:rPr>
                <a:t>책 정보 가져오기</a:t>
              </a:r>
            </a:p>
          </p:txBody>
        </p:sp>
        <p:sp>
          <p:nvSpPr>
            <p:cNvPr id="23" name="직사각형 22">
              <a:extLst>
                <a:ext uri="{FF2B5EF4-FFF2-40B4-BE49-F238E27FC236}">
                  <a16:creationId xmlns:a16="http://schemas.microsoft.com/office/drawing/2014/main" id="{1002C40A-A78F-41B7-9EB4-E1DB10E285FA}"/>
                </a:ext>
              </a:extLst>
            </p:cNvPr>
            <p:cNvSpPr/>
            <p:nvPr/>
          </p:nvSpPr>
          <p:spPr>
            <a:xfrm>
              <a:off x="8633153" y="2742529"/>
              <a:ext cx="949938" cy="558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Bef>
                  <a:spcPts val="171"/>
                </a:spcBef>
                <a:tabLst>
                  <a:tab pos="60873" algn="l"/>
                  <a:tab pos="97396" algn="l"/>
                </a:tabLst>
              </a:pPr>
              <a:r>
                <a:rPr lang="ko-KR" altLang="en-US" sz="1400" b="1" spc="-60" dirty="0">
                  <a:ln>
                    <a:solidFill>
                      <a:schemeClr val="accent1">
                        <a:shade val="50000"/>
                        <a:alpha val="0"/>
                      </a:schemeClr>
                    </a:solidFill>
                  </a:ln>
                  <a:solidFill>
                    <a:srgbClr val="002060"/>
                  </a:solidFill>
                  <a:latin typeface="나눔바른고딕" panose="020B0603020101020101" pitchFamily="50" charset="-127"/>
                  <a:ea typeface="나눔바른고딕" panose="020B0603020101020101" pitchFamily="50" charset="-127"/>
                </a:rPr>
                <a:t>책과 유사한 영화 추천</a:t>
              </a:r>
            </a:p>
          </p:txBody>
        </p:sp>
        <p:sp>
          <p:nvSpPr>
            <p:cNvPr id="24" name="직사각형 23">
              <a:extLst>
                <a:ext uri="{FF2B5EF4-FFF2-40B4-BE49-F238E27FC236}">
                  <a16:creationId xmlns:a16="http://schemas.microsoft.com/office/drawing/2014/main" id="{226F345D-4752-4601-9759-3D9B152B7C9E}"/>
                </a:ext>
              </a:extLst>
            </p:cNvPr>
            <p:cNvSpPr/>
            <p:nvPr/>
          </p:nvSpPr>
          <p:spPr>
            <a:xfrm>
              <a:off x="3903555" y="4478675"/>
              <a:ext cx="949938" cy="558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Bef>
                  <a:spcPts val="171"/>
                </a:spcBef>
                <a:tabLst>
                  <a:tab pos="60873" algn="l"/>
                  <a:tab pos="97396" algn="l"/>
                </a:tabLst>
              </a:pPr>
              <a:r>
                <a:rPr lang="ko-KR" altLang="en-US" sz="1400" b="1" spc="-60" dirty="0">
                  <a:ln>
                    <a:solidFill>
                      <a:schemeClr val="accent1">
                        <a:shade val="50000"/>
                        <a:alpha val="0"/>
                      </a:schemeClr>
                    </a:solidFill>
                  </a:ln>
                  <a:solidFill>
                    <a:srgbClr val="1E7478"/>
                  </a:solidFill>
                  <a:latin typeface="나눔바른고딕" panose="020B0603020101020101" pitchFamily="50" charset="-127"/>
                  <a:ea typeface="나눔바른고딕" panose="020B0603020101020101" pitchFamily="50" charset="-127"/>
                </a:rPr>
                <a:t>영어로 </a:t>
              </a:r>
              <a:endParaRPr lang="en-US" altLang="ko-KR" sz="1400" b="1" spc="-60" dirty="0">
                <a:ln>
                  <a:solidFill>
                    <a:schemeClr val="accent1">
                      <a:shade val="50000"/>
                      <a:alpha val="0"/>
                    </a:schemeClr>
                  </a:solidFill>
                </a:ln>
                <a:solidFill>
                  <a:srgbClr val="1E7478"/>
                </a:solidFill>
                <a:latin typeface="나눔바른고딕" panose="020B0603020101020101" pitchFamily="50" charset="-127"/>
                <a:ea typeface="나눔바른고딕" panose="020B0603020101020101" pitchFamily="50" charset="-127"/>
              </a:endParaRPr>
            </a:p>
            <a:p>
              <a:pPr algn="ctr" latinLnBrk="0">
                <a:spcBef>
                  <a:spcPts val="171"/>
                </a:spcBef>
                <a:tabLst>
                  <a:tab pos="60873" algn="l"/>
                  <a:tab pos="97396" algn="l"/>
                </a:tabLst>
              </a:pPr>
              <a:r>
                <a:rPr lang="ko-KR" altLang="en-US" sz="1400" b="1" spc="-60" dirty="0">
                  <a:ln>
                    <a:solidFill>
                      <a:schemeClr val="accent1">
                        <a:shade val="50000"/>
                        <a:alpha val="0"/>
                      </a:schemeClr>
                    </a:solidFill>
                  </a:ln>
                  <a:solidFill>
                    <a:srgbClr val="1E7478"/>
                  </a:solidFill>
                  <a:latin typeface="나눔바른고딕" panose="020B0603020101020101" pitchFamily="50" charset="-127"/>
                  <a:ea typeface="나눔바른고딕" panose="020B0603020101020101" pitchFamily="50" charset="-127"/>
                </a:rPr>
                <a:t>번역</a:t>
              </a:r>
            </a:p>
          </p:txBody>
        </p:sp>
        <p:sp>
          <p:nvSpPr>
            <p:cNvPr id="25" name="직사각형 24">
              <a:extLst>
                <a:ext uri="{FF2B5EF4-FFF2-40B4-BE49-F238E27FC236}">
                  <a16:creationId xmlns:a16="http://schemas.microsoft.com/office/drawing/2014/main" id="{4F0D66FD-F168-4190-9E9E-7160C2662519}"/>
                </a:ext>
              </a:extLst>
            </p:cNvPr>
            <p:cNvSpPr/>
            <p:nvPr/>
          </p:nvSpPr>
          <p:spPr>
            <a:xfrm>
              <a:off x="7087258" y="4478675"/>
              <a:ext cx="949938" cy="558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spcBef>
                  <a:spcPts val="171"/>
                </a:spcBef>
                <a:tabLst>
                  <a:tab pos="60873" algn="l"/>
                  <a:tab pos="97396" algn="l"/>
                </a:tabLst>
              </a:pPr>
              <a:r>
                <a:rPr lang="ko-KR" altLang="en-US" sz="1400" b="1" spc="-60" dirty="0">
                  <a:ln>
                    <a:solidFill>
                      <a:schemeClr val="accent1">
                        <a:shade val="50000"/>
                        <a:alpha val="0"/>
                      </a:schemeClr>
                    </a:solidFill>
                  </a:ln>
                  <a:solidFill>
                    <a:srgbClr val="1E7478"/>
                  </a:solidFill>
                  <a:latin typeface="나눔바른고딕" panose="020B0603020101020101" pitchFamily="50" charset="-127"/>
                  <a:ea typeface="나눔바른고딕" panose="020B0603020101020101" pitchFamily="50" charset="-127"/>
                </a:rPr>
                <a:t>유사도 </a:t>
              </a:r>
              <a:endParaRPr lang="en-US" altLang="ko-KR" sz="1400" b="1" spc="-60" dirty="0">
                <a:ln>
                  <a:solidFill>
                    <a:schemeClr val="accent1">
                      <a:shade val="50000"/>
                      <a:alpha val="0"/>
                    </a:schemeClr>
                  </a:solidFill>
                </a:ln>
                <a:solidFill>
                  <a:srgbClr val="1E7478"/>
                </a:solidFill>
                <a:latin typeface="나눔바른고딕" panose="020B0603020101020101" pitchFamily="50" charset="-127"/>
                <a:ea typeface="나눔바른고딕" panose="020B0603020101020101" pitchFamily="50" charset="-127"/>
              </a:endParaRPr>
            </a:p>
            <a:p>
              <a:pPr algn="ctr" latinLnBrk="0">
                <a:spcBef>
                  <a:spcPts val="171"/>
                </a:spcBef>
                <a:tabLst>
                  <a:tab pos="60873" algn="l"/>
                  <a:tab pos="97396" algn="l"/>
                </a:tabLst>
              </a:pPr>
              <a:r>
                <a:rPr lang="ko-KR" altLang="en-US" sz="1400" b="1" spc="-60" dirty="0">
                  <a:ln>
                    <a:solidFill>
                      <a:schemeClr val="accent1">
                        <a:shade val="50000"/>
                        <a:alpha val="0"/>
                      </a:schemeClr>
                    </a:solidFill>
                  </a:ln>
                  <a:solidFill>
                    <a:srgbClr val="1E7478"/>
                  </a:solidFill>
                  <a:latin typeface="나눔바른고딕" panose="020B0603020101020101" pitchFamily="50" charset="-127"/>
                  <a:ea typeface="나눔바른고딕" panose="020B0603020101020101" pitchFamily="50" charset="-127"/>
                </a:rPr>
                <a:t>구하기</a:t>
              </a:r>
            </a:p>
          </p:txBody>
        </p:sp>
        <p:sp>
          <p:nvSpPr>
            <p:cNvPr id="26" name="직사각형 25">
              <a:extLst>
                <a:ext uri="{FF2B5EF4-FFF2-40B4-BE49-F238E27FC236}">
                  <a16:creationId xmlns:a16="http://schemas.microsoft.com/office/drawing/2014/main" id="{35FBF322-E02D-45C1-A0C9-1C2D37520302}"/>
                </a:ext>
              </a:extLst>
            </p:cNvPr>
            <p:cNvSpPr/>
            <p:nvPr/>
          </p:nvSpPr>
          <p:spPr>
            <a:xfrm>
              <a:off x="2215273" y="3940557"/>
              <a:ext cx="1509310" cy="1555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spcBef>
                  <a:spcPts val="171"/>
                </a:spcBef>
                <a:tabLst>
                  <a:tab pos="60873" algn="l"/>
                  <a:tab pos="97396" algn="l"/>
                </a:tabLst>
              </a:pPr>
              <a:endParaRPr lang="ko-KR" altLang="en-US" sz="1100" spc="-60" dirty="0">
                <a:ln>
                  <a:solidFill>
                    <a:schemeClr val="accent1">
                      <a:shade val="50000"/>
                      <a:alpha val="0"/>
                    </a:schemeClr>
                  </a:solidFill>
                </a:ln>
                <a:solidFill>
                  <a:schemeClr val="tx1">
                    <a:lumMod val="65000"/>
                    <a:lumOff val="35000"/>
                  </a:schemeClr>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3342193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8">
            <a:extLst>
              <a:ext uri="{FF2B5EF4-FFF2-40B4-BE49-F238E27FC236}">
                <a16:creationId xmlns:a16="http://schemas.microsoft.com/office/drawing/2014/main" id="{740AEA4B-1FD3-4B9B-A822-3A461C147B44}"/>
              </a:ext>
            </a:extLst>
          </p:cNvPr>
          <p:cNvSpPr>
            <a:spLocks noGrp="1"/>
          </p:cNvSpPr>
          <p:nvPr>
            <p:ph type="title"/>
          </p:nvPr>
        </p:nvSpPr>
        <p:spPr>
          <a:xfrm>
            <a:off x="312007" y="174072"/>
            <a:ext cx="1687385" cy="576312"/>
          </a:xfrm>
        </p:spPr>
        <p:txBody>
          <a:bodyPr/>
          <a:lstStyle/>
          <a:p>
            <a:r>
              <a:rPr lang="ko-KR" altLang="en-US" dirty="0"/>
              <a:t>구현방법</a:t>
            </a:r>
          </a:p>
        </p:txBody>
      </p:sp>
      <p:sp>
        <p:nvSpPr>
          <p:cNvPr id="6" name="제목 1">
            <a:extLst>
              <a:ext uri="{FF2B5EF4-FFF2-40B4-BE49-F238E27FC236}">
                <a16:creationId xmlns:a16="http://schemas.microsoft.com/office/drawing/2014/main" id="{B5D9B760-702D-4409-8626-2BF2D13FF746}"/>
              </a:ext>
            </a:extLst>
          </p:cNvPr>
          <p:cNvSpPr txBox="1">
            <a:spLocks/>
          </p:cNvSpPr>
          <p:nvPr/>
        </p:nvSpPr>
        <p:spPr>
          <a:xfrm>
            <a:off x="312007" y="1070727"/>
            <a:ext cx="9276887" cy="461665"/>
          </a:xfrm>
          <a:prstGeom prst="rect">
            <a:avLst/>
          </a:prstGeom>
        </p:spPr>
        <p:txBody>
          <a:bodyPr wrap="square">
            <a:spAutoFit/>
          </a:bodyPr>
          <a:lstStyle>
            <a:defPPr>
              <a:defRPr lang="ko-KR"/>
            </a:defPPr>
            <a:lvl1pPr>
              <a:defRPr sz="2600" spc="-300">
                <a:ln>
                  <a:solidFill>
                    <a:schemeClr val="accent1">
                      <a:shade val="50000"/>
                      <a:alpha val="0"/>
                    </a:schemeClr>
                  </a:solidFill>
                </a:ln>
                <a:solidFill>
                  <a:srgbClr val="446684"/>
                </a:solidFill>
                <a:latin typeface="YD윤고딕 340" panose="02020603020101020101" pitchFamily="18" charset="-127"/>
                <a:ea typeface="YD윤고딕 340" panose="02020603020101020101" pitchFamily="18" charset="-127"/>
              </a:defRPr>
            </a:lvl1pPr>
          </a:lstStyle>
          <a:p>
            <a:pPr>
              <a:spcBef>
                <a:spcPts val="171"/>
              </a:spcBef>
              <a:tabLst>
                <a:tab pos="60873" algn="l"/>
                <a:tab pos="97396" algn="l"/>
              </a:tabLst>
            </a:pPr>
            <a:r>
              <a:rPr lang="ko-KR" altLang="en-US" sz="2400" spc="-150" dirty="0">
                <a:latin typeface="나눔바른고딕" panose="020B0603020101020101" pitchFamily="50" charset="-127"/>
                <a:ea typeface="나눔바른고딕" panose="020B0603020101020101" pitchFamily="50" charset="-127"/>
              </a:rPr>
              <a:t>사용  데이터 셋</a:t>
            </a:r>
            <a:r>
              <a:rPr lang="en-US" altLang="ko-KR" sz="2400" spc="-150" dirty="0">
                <a:latin typeface="나눔바른고딕" panose="020B0603020101020101" pitchFamily="50" charset="-127"/>
                <a:ea typeface="나눔바른고딕" panose="020B0603020101020101" pitchFamily="50" charset="-127"/>
              </a:rPr>
              <a:t>(movies_metadata.csv)</a:t>
            </a:r>
            <a:endParaRPr lang="ko-KR" altLang="en-US" sz="2400" spc="-150" dirty="0">
              <a:latin typeface="나눔바른고딕" panose="020B0603020101020101" pitchFamily="50" charset="-127"/>
              <a:ea typeface="나눔바른고딕" panose="020B0603020101020101" pitchFamily="50" charset="-127"/>
            </a:endParaRPr>
          </a:p>
        </p:txBody>
      </p:sp>
      <p:cxnSp>
        <p:nvCxnSpPr>
          <p:cNvPr id="10" name="직선 연결선 9">
            <a:extLst>
              <a:ext uri="{FF2B5EF4-FFF2-40B4-BE49-F238E27FC236}">
                <a16:creationId xmlns:a16="http://schemas.microsoft.com/office/drawing/2014/main" id="{7B97E5A1-F080-4AF0-89D3-8B0BAEED275C}"/>
              </a:ext>
            </a:extLst>
          </p:cNvPr>
          <p:cNvCxnSpPr/>
          <p:nvPr/>
        </p:nvCxnSpPr>
        <p:spPr>
          <a:xfrm>
            <a:off x="-13148" y="1296284"/>
            <a:ext cx="308605" cy="0"/>
          </a:xfrm>
          <a:prstGeom prst="line">
            <a:avLst/>
          </a:prstGeom>
          <a:ln>
            <a:solidFill>
              <a:srgbClr val="446684"/>
            </a:solidFill>
            <a:tailEnd type="oval" w="sm" len="sm"/>
          </a:ln>
        </p:spPr>
        <p:style>
          <a:lnRef idx="1">
            <a:schemeClr val="accent1"/>
          </a:lnRef>
          <a:fillRef idx="0">
            <a:schemeClr val="accent1"/>
          </a:fillRef>
          <a:effectRef idx="0">
            <a:schemeClr val="accent1"/>
          </a:effectRef>
          <a:fontRef idx="minor">
            <a:schemeClr val="tx1"/>
          </a:fontRef>
        </p:style>
      </p:cxnSp>
      <p:graphicFrame>
        <p:nvGraphicFramePr>
          <p:cNvPr id="16" name="표 15">
            <a:extLst>
              <a:ext uri="{FF2B5EF4-FFF2-40B4-BE49-F238E27FC236}">
                <a16:creationId xmlns:a16="http://schemas.microsoft.com/office/drawing/2014/main" id="{4A2FCD2B-889B-46B7-B19A-C618B497DC1C}"/>
              </a:ext>
            </a:extLst>
          </p:cNvPr>
          <p:cNvGraphicFramePr>
            <a:graphicFrameLocks noGrp="1"/>
          </p:cNvGraphicFramePr>
          <p:nvPr>
            <p:extLst>
              <p:ext uri="{D42A27DB-BD31-4B8C-83A1-F6EECF244321}">
                <p14:modId xmlns:p14="http://schemas.microsoft.com/office/powerpoint/2010/main" val="2607343705"/>
              </p:ext>
            </p:extLst>
          </p:nvPr>
        </p:nvGraphicFramePr>
        <p:xfrm>
          <a:off x="73819" y="2214685"/>
          <a:ext cx="10544174" cy="2347240"/>
        </p:xfrm>
        <a:graphic>
          <a:graphicData uri="http://schemas.openxmlformats.org/drawingml/2006/table">
            <a:tbl>
              <a:tblPr/>
              <a:tblGrid>
                <a:gridCol w="1137745">
                  <a:extLst>
                    <a:ext uri="{9D8B030D-6E8A-4147-A177-3AD203B41FA5}">
                      <a16:colId xmlns:a16="http://schemas.microsoft.com/office/drawing/2014/main" val="2399681434"/>
                    </a:ext>
                  </a:extLst>
                </a:gridCol>
                <a:gridCol w="678483">
                  <a:extLst>
                    <a:ext uri="{9D8B030D-6E8A-4147-A177-3AD203B41FA5}">
                      <a16:colId xmlns:a16="http://schemas.microsoft.com/office/drawing/2014/main" val="328607720"/>
                    </a:ext>
                  </a:extLst>
                </a:gridCol>
                <a:gridCol w="908114">
                  <a:extLst>
                    <a:ext uri="{9D8B030D-6E8A-4147-A177-3AD203B41FA5}">
                      <a16:colId xmlns:a16="http://schemas.microsoft.com/office/drawing/2014/main" val="1007326982"/>
                    </a:ext>
                  </a:extLst>
                </a:gridCol>
                <a:gridCol w="908114">
                  <a:extLst>
                    <a:ext uri="{9D8B030D-6E8A-4147-A177-3AD203B41FA5}">
                      <a16:colId xmlns:a16="http://schemas.microsoft.com/office/drawing/2014/main" val="2631310332"/>
                    </a:ext>
                  </a:extLst>
                </a:gridCol>
                <a:gridCol w="1838726">
                  <a:extLst>
                    <a:ext uri="{9D8B030D-6E8A-4147-A177-3AD203B41FA5}">
                      <a16:colId xmlns:a16="http://schemas.microsoft.com/office/drawing/2014/main" val="1406179510"/>
                    </a:ext>
                  </a:extLst>
                </a:gridCol>
                <a:gridCol w="44042">
                  <a:extLst>
                    <a:ext uri="{9D8B030D-6E8A-4147-A177-3AD203B41FA5}">
                      <a16:colId xmlns:a16="http://schemas.microsoft.com/office/drawing/2014/main" val="4264163043"/>
                    </a:ext>
                  </a:extLst>
                </a:gridCol>
                <a:gridCol w="246041">
                  <a:extLst>
                    <a:ext uri="{9D8B030D-6E8A-4147-A177-3AD203B41FA5}">
                      <a16:colId xmlns:a16="http://schemas.microsoft.com/office/drawing/2014/main" val="1061981701"/>
                    </a:ext>
                  </a:extLst>
                </a:gridCol>
                <a:gridCol w="604851">
                  <a:extLst>
                    <a:ext uri="{9D8B030D-6E8A-4147-A177-3AD203B41FA5}">
                      <a16:colId xmlns:a16="http://schemas.microsoft.com/office/drawing/2014/main" val="2733923326"/>
                    </a:ext>
                  </a:extLst>
                </a:gridCol>
                <a:gridCol w="1806911">
                  <a:extLst>
                    <a:ext uri="{9D8B030D-6E8A-4147-A177-3AD203B41FA5}">
                      <a16:colId xmlns:a16="http://schemas.microsoft.com/office/drawing/2014/main" val="2470071901"/>
                    </a:ext>
                  </a:extLst>
                </a:gridCol>
                <a:gridCol w="554919">
                  <a:extLst>
                    <a:ext uri="{9D8B030D-6E8A-4147-A177-3AD203B41FA5}">
                      <a16:colId xmlns:a16="http://schemas.microsoft.com/office/drawing/2014/main" val="2209369054"/>
                    </a:ext>
                  </a:extLst>
                </a:gridCol>
                <a:gridCol w="908114">
                  <a:extLst>
                    <a:ext uri="{9D8B030D-6E8A-4147-A177-3AD203B41FA5}">
                      <a16:colId xmlns:a16="http://schemas.microsoft.com/office/drawing/2014/main" val="1234311195"/>
                    </a:ext>
                  </a:extLst>
                </a:gridCol>
                <a:gridCol w="908114">
                  <a:extLst>
                    <a:ext uri="{9D8B030D-6E8A-4147-A177-3AD203B41FA5}">
                      <a16:colId xmlns:a16="http://schemas.microsoft.com/office/drawing/2014/main" val="3444890026"/>
                    </a:ext>
                  </a:extLst>
                </a:gridCol>
              </a:tblGrid>
              <a:tr h="157604">
                <a:tc>
                  <a:txBody>
                    <a:bodyPr/>
                    <a:lstStyle/>
                    <a:p>
                      <a:pPr algn="l" fontAlgn="ctr"/>
                      <a:r>
                        <a:rPr lang="en-US" sz="900" b="0" i="0" u="none" strike="noStrike" dirty="0">
                          <a:solidFill>
                            <a:srgbClr val="000000"/>
                          </a:solidFill>
                          <a:effectLst/>
                          <a:highlight>
                            <a:srgbClr val="FFFF00"/>
                          </a:highlight>
                          <a:latin typeface="맑은 고딕" panose="020B0503020000020004" pitchFamily="50" charset="-127"/>
                          <a:ea typeface="맑은 고딕" panose="020B0503020000020004" pitchFamily="50" charset="-127"/>
                        </a:rPr>
                        <a:t>overview</a:t>
                      </a:r>
                    </a:p>
                  </a:txBody>
                  <a:tcPr marL="7760" marR="7760" marT="7760" marB="0" anchor="ctr">
                    <a:lnL>
                      <a:noFill/>
                    </a:lnL>
                    <a:lnR>
                      <a:noFill/>
                    </a:lnR>
                    <a:lnT>
                      <a:noFill/>
                    </a:lnT>
                    <a:lnB>
                      <a:noFill/>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popularity</a:t>
                      </a:r>
                    </a:p>
                  </a:txBody>
                  <a:tcPr marL="7760" marR="7760" marT="7760" marB="0" anchor="ctr">
                    <a:lnL>
                      <a:noFill/>
                    </a:lnL>
                    <a:lnR>
                      <a:noFill/>
                    </a:lnR>
                    <a:lnT>
                      <a:noFill/>
                    </a:lnT>
                    <a:lnB>
                      <a:noFill/>
                    </a:lnB>
                  </a:tcPr>
                </a:tc>
                <a:tc>
                  <a:txBody>
                    <a:bodyPr/>
                    <a:lstStyle/>
                    <a:p>
                      <a:pPr algn="l" fontAlgn="ctr"/>
                      <a:r>
                        <a:rPr lang="en-US" sz="900" b="0" i="0" u="none" strike="noStrike" dirty="0" err="1">
                          <a:solidFill>
                            <a:srgbClr val="000000"/>
                          </a:solidFill>
                          <a:effectLst/>
                          <a:latin typeface="맑은 고딕" panose="020B0503020000020004" pitchFamily="50" charset="-127"/>
                          <a:ea typeface="맑은 고딕" panose="020B0503020000020004" pitchFamily="50" charset="-127"/>
                        </a:rPr>
                        <a:t>poster_path</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760" marR="7760" marT="7760" marB="0" anchor="ctr">
                    <a:lnL>
                      <a:noFill/>
                    </a:lnL>
                    <a:lnR>
                      <a:noFill/>
                    </a:lnR>
                    <a:lnT>
                      <a:noFill/>
                    </a:lnT>
                    <a:lnB>
                      <a:noFill/>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production_companies</a:t>
                      </a:r>
                    </a:p>
                  </a:txBody>
                  <a:tcPr marL="7760" marR="7760" marT="7760" marB="0" anchor="ctr">
                    <a:lnL>
                      <a:noFill/>
                    </a:lnL>
                    <a:lnR>
                      <a:noFill/>
                    </a:lnR>
                    <a:lnT>
                      <a:noFill/>
                    </a:lnT>
                    <a:lnB>
                      <a:noFill/>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production_countries</a:t>
                      </a:r>
                    </a:p>
                  </a:txBody>
                  <a:tcPr marL="7760" marR="7760" marT="7760" marB="0" anchor="ctr">
                    <a:lnL>
                      <a:noFill/>
                    </a:lnL>
                    <a:lnR>
                      <a:noFill/>
                    </a:lnR>
                    <a:lnT>
                      <a:noFill/>
                    </a:lnT>
                    <a:lnB>
                      <a:noFill/>
                    </a:lnB>
                  </a:tcPr>
                </a:tc>
                <a:tc>
                  <a:txBody>
                    <a:bodyPr/>
                    <a:lstStyle/>
                    <a:p>
                      <a:pPr algn="l" fontAlgn="ct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760" marR="7760" marT="7760" marB="0" anchor="ctr">
                    <a:lnL>
                      <a:noFill/>
                    </a:lnL>
                    <a:lnR>
                      <a:noFill/>
                    </a:lnR>
                    <a:lnT>
                      <a:noFill/>
                    </a:lnT>
                    <a:lnB>
                      <a:noFill/>
                    </a:lnB>
                  </a:tcPr>
                </a:tc>
                <a:tc>
                  <a:txBody>
                    <a:bodyPr/>
                    <a:lstStyle/>
                    <a:p>
                      <a:pPr algn="l" fontAlgn="ct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760" marR="7760" marT="7760" marB="0" anchor="ctr">
                    <a:lnL>
                      <a:noFill/>
                    </a:lnL>
                    <a:lnR>
                      <a:noFill/>
                    </a:lnR>
                    <a:lnT>
                      <a:noFill/>
                    </a:lnT>
                    <a:lnB>
                      <a:noFill/>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runtime</a:t>
                      </a:r>
                    </a:p>
                  </a:txBody>
                  <a:tcPr marL="7760" marR="7760" marT="7760" marB="0" anchor="ctr">
                    <a:lnL>
                      <a:noFill/>
                    </a:lnL>
                    <a:lnR>
                      <a:noFill/>
                    </a:lnR>
                    <a:lnT>
                      <a:noFill/>
                    </a:lnT>
                    <a:lnB>
                      <a:noFill/>
                    </a:lnB>
                  </a:tcPr>
                </a:tc>
                <a:tc>
                  <a:txBody>
                    <a:bodyPr/>
                    <a:lstStyle/>
                    <a:p>
                      <a:pPr algn="l" fontAlgn="ctr"/>
                      <a:r>
                        <a:rPr lang="en-US" sz="900" b="0" i="0" u="none" strike="noStrike" dirty="0" err="1">
                          <a:solidFill>
                            <a:srgbClr val="000000"/>
                          </a:solidFill>
                          <a:effectLst/>
                          <a:latin typeface="맑은 고딕" panose="020B0503020000020004" pitchFamily="50" charset="-127"/>
                          <a:ea typeface="맑은 고딕" panose="020B0503020000020004" pitchFamily="50" charset="-127"/>
                        </a:rPr>
                        <a:t>spoken_languages</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760" marR="7760" marT="7760" marB="0" anchor="ctr">
                    <a:lnL>
                      <a:noFill/>
                    </a:lnL>
                    <a:lnR>
                      <a:noFill/>
                    </a:lnR>
                    <a:lnT>
                      <a:noFill/>
                    </a:lnT>
                    <a:lnB>
                      <a:noFill/>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status</a:t>
                      </a:r>
                    </a:p>
                  </a:txBody>
                  <a:tcPr marL="7760" marR="7760" marT="7760" marB="0" anchor="ctr">
                    <a:lnL>
                      <a:noFill/>
                    </a:lnL>
                    <a:lnR>
                      <a:noFill/>
                    </a:lnR>
                    <a:lnT>
                      <a:noFill/>
                    </a:lnT>
                    <a:lnB>
                      <a:noFill/>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tagline</a:t>
                      </a:r>
                    </a:p>
                  </a:txBody>
                  <a:tcPr marL="7760" marR="7760" marT="7760" marB="0" anchor="ctr">
                    <a:lnL>
                      <a:noFill/>
                    </a:lnL>
                    <a:lnR>
                      <a:noFill/>
                    </a:lnR>
                    <a:lnT>
                      <a:noFill/>
                    </a:lnT>
                    <a:lnB>
                      <a:noFill/>
                    </a:lnB>
                  </a:tcPr>
                </a:tc>
                <a:tc>
                  <a:txBody>
                    <a:bodyPr/>
                    <a:lstStyle/>
                    <a:p>
                      <a:pPr algn="l" fontAlgn="ctr"/>
                      <a:r>
                        <a:rPr lang="en-US" sz="900" b="0" i="0" u="none" strike="noStrike" dirty="0">
                          <a:solidFill>
                            <a:srgbClr val="000000"/>
                          </a:solidFill>
                          <a:effectLst/>
                          <a:highlight>
                            <a:srgbClr val="FFFF00"/>
                          </a:highlight>
                          <a:latin typeface="맑은 고딕" panose="020B0503020000020004" pitchFamily="50" charset="-127"/>
                          <a:ea typeface="맑은 고딕" panose="020B0503020000020004" pitchFamily="50" charset="-127"/>
                        </a:rPr>
                        <a:t>title</a:t>
                      </a:r>
                    </a:p>
                  </a:txBody>
                  <a:tcPr marL="7760" marR="7760" marT="7760" marB="0" anchor="ctr">
                    <a:lnL>
                      <a:noFill/>
                    </a:lnL>
                    <a:lnR>
                      <a:noFill/>
                    </a:lnR>
                    <a:lnT>
                      <a:noFill/>
                    </a:lnT>
                    <a:lnB>
                      <a:noFill/>
                    </a:lnB>
                  </a:tcPr>
                </a:tc>
                <a:extLst>
                  <a:ext uri="{0D108BD9-81ED-4DB2-BD59-A6C34878D82A}">
                    <a16:rowId xmlns:a16="http://schemas.microsoft.com/office/drawing/2014/main" val="2046986464"/>
                  </a:ext>
                </a:extLst>
              </a:tr>
              <a:tr h="1627276">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Led by Woody, Andy's toys live happily in his room until Andy's birthday brings Buzz Lightyear onto the scene. Afraid of losing his place in Andy's heart, Woody plots against Buzz. But when circumstances separate Buzz and Woody from their owner, the duo eventually learns to put aside their differences.</a:t>
                      </a:r>
                    </a:p>
                  </a:txBody>
                  <a:tcPr marL="7760" marR="7760" marT="776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21.94694</a:t>
                      </a:r>
                    </a:p>
                  </a:txBody>
                  <a:tcPr marL="7760" marR="7760" marT="7760" marB="0" anchor="ctr">
                    <a:lnL>
                      <a:noFill/>
                    </a:lnL>
                    <a:lnR>
                      <a:noFill/>
                    </a:lnR>
                    <a:lnT>
                      <a:noFill/>
                    </a:lnT>
                    <a:lnB>
                      <a:noFill/>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/rhIRbceoE9lR4veEXuwCC2wARtG.jpg</a:t>
                      </a:r>
                    </a:p>
                  </a:txBody>
                  <a:tcPr marL="7760" marR="7760" marT="7760" marB="0" anchor="ctr">
                    <a:lnL>
                      <a:noFill/>
                    </a:lnL>
                    <a:lnR>
                      <a:noFill/>
                    </a:lnR>
                    <a:lnT>
                      <a:noFill/>
                    </a:lnT>
                    <a:lnB>
                      <a:noFill/>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[{'name': 'Pixar Animation Studios', 'id': 3}]</a:t>
                      </a:r>
                    </a:p>
                  </a:txBody>
                  <a:tcPr marL="7760" marR="7760" marT="7760" marB="0" anchor="ctr">
                    <a:lnL>
                      <a:noFill/>
                    </a:lnL>
                    <a:lnR>
                      <a:noFill/>
                    </a:lnR>
                    <a:lnT>
                      <a:noFill/>
                    </a:lnT>
                    <a:lnB>
                      <a:noFill/>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[{'iso_3166_1': 'US', 'name': 'United States of America'}]</a:t>
                      </a:r>
                    </a:p>
                  </a:txBody>
                  <a:tcPr marL="7760" marR="7760" marT="7760" marB="0" anchor="ctr">
                    <a:lnL>
                      <a:noFill/>
                    </a:lnL>
                    <a:lnR>
                      <a:noFill/>
                    </a:lnR>
                    <a:lnT>
                      <a:noFill/>
                    </a:lnT>
                    <a:lnB>
                      <a:noFill/>
                    </a:lnB>
                  </a:tcPr>
                </a:tc>
                <a:tc>
                  <a:txBody>
                    <a:bodyPr/>
                    <a:lstStyle/>
                    <a:p>
                      <a:pPr algn="ctr" fontAlgn="ctr"/>
                      <a:endParaRPr lang="en-US" altLang="ko-KR"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760" marR="7760" marT="7760" marB="0" anchor="ctr">
                    <a:lnL>
                      <a:noFill/>
                    </a:lnL>
                    <a:lnR>
                      <a:noFill/>
                    </a:lnR>
                    <a:lnT>
                      <a:noFill/>
                    </a:lnT>
                    <a:lnB>
                      <a:noFill/>
                    </a:lnB>
                  </a:tcPr>
                </a:tc>
                <a:tc>
                  <a:txBody>
                    <a:bodyPr/>
                    <a:lstStyle/>
                    <a:p>
                      <a:pPr algn="r" fontAlgn="ct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760" marR="7760" marT="7760" marB="0" anchor="ctr">
                    <a:lnL>
                      <a:noFill/>
                    </a:lnL>
                    <a:lnR>
                      <a:noFill/>
                    </a:lnR>
                    <a:lnT>
                      <a:noFill/>
                    </a:lnT>
                    <a:lnB>
                      <a:noFill/>
                    </a:lnB>
                  </a:tcPr>
                </a:tc>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81</a:t>
                      </a:r>
                    </a:p>
                  </a:txBody>
                  <a:tcPr marL="7760" marR="7760" marT="7760" marB="0" anchor="ctr">
                    <a:lnL>
                      <a:noFill/>
                    </a:lnL>
                    <a:lnR>
                      <a:noFill/>
                    </a:lnR>
                    <a:lnT>
                      <a:noFill/>
                    </a:lnT>
                    <a:lnB>
                      <a:noFill/>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[{'iso_639_1': '</a:t>
                      </a:r>
                      <a:r>
                        <a:rPr lang="en-US" sz="900" b="0" i="0" u="none" strike="noStrike" dirty="0" err="1">
                          <a:solidFill>
                            <a:srgbClr val="000000"/>
                          </a:solidFill>
                          <a:effectLst/>
                          <a:latin typeface="맑은 고딕" panose="020B0503020000020004" pitchFamily="50" charset="-127"/>
                          <a:ea typeface="맑은 고딕" panose="020B0503020000020004" pitchFamily="50" charset="-127"/>
                        </a:rPr>
                        <a:t>en</a:t>
                      </a:r>
                      <a:r>
                        <a:rPr lang="en-US" sz="900" b="0" i="0" u="none" strike="noStrike" dirty="0">
                          <a:solidFill>
                            <a:srgbClr val="000000"/>
                          </a:solidFill>
                          <a:effectLst/>
                          <a:latin typeface="맑은 고딕" panose="020B0503020000020004" pitchFamily="50" charset="-127"/>
                          <a:ea typeface="맑은 고딕" panose="020B0503020000020004" pitchFamily="50" charset="-127"/>
                        </a:rPr>
                        <a:t>', 'name': 'English'}]</a:t>
                      </a:r>
                    </a:p>
                  </a:txBody>
                  <a:tcPr marL="7760" marR="7760" marT="7760" marB="0" anchor="ctr">
                    <a:lnL>
                      <a:noFill/>
                    </a:lnL>
                    <a:lnR>
                      <a:noFill/>
                    </a:lnR>
                    <a:lnT>
                      <a:noFill/>
                    </a:lnT>
                    <a:lnB>
                      <a:noFill/>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Released</a:t>
                      </a:r>
                    </a:p>
                  </a:txBody>
                  <a:tcPr marL="7760" marR="7760" marT="7760" marB="0" anchor="ctr">
                    <a:lnL>
                      <a:noFill/>
                    </a:lnL>
                    <a:lnR>
                      <a:noFill/>
                    </a:lnR>
                    <a:lnT>
                      <a:noFill/>
                    </a:lnT>
                    <a:lnB>
                      <a:noFill/>
                    </a:lnB>
                  </a:tcPr>
                </a:tc>
                <a:tc>
                  <a:txBody>
                    <a:bodyPr/>
                    <a:lstStyle/>
                    <a:p>
                      <a:pPr algn="l" fontAlgn="ctr"/>
                      <a:endParaRPr lang="ko-KR" alt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760" marR="7760" marT="7760" marB="0" anchor="ctr">
                    <a:lnL>
                      <a:noFill/>
                    </a:lnL>
                    <a:lnR>
                      <a:noFill/>
                    </a:lnR>
                    <a:lnT>
                      <a:noFill/>
                    </a:lnT>
                    <a:lnB>
                      <a:noFill/>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Toy Story</a:t>
                      </a:r>
                    </a:p>
                  </a:txBody>
                  <a:tcPr marL="7760" marR="7760" marT="7760" marB="0" anchor="ctr">
                    <a:lnL>
                      <a:noFill/>
                    </a:lnL>
                    <a:lnR>
                      <a:noFill/>
                    </a:lnR>
                    <a:lnT>
                      <a:noFill/>
                    </a:lnT>
                    <a:lnB>
                      <a:noFill/>
                    </a:lnB>
                  </a:tcPr>
                </a:tc>
                <a:extLst>
                  <a:ext uri="{0D108BD9-81ED-4DB2-BD59-A6C34878D82A}">
                    <a16:rowId xmlns:a16="http://schemas.microsoft.com/office/drawing/2014/main" val="1505323045"/>
                  </a:ext>
                </a:extLst>
              </a:tr>
            </a:tbl>
          </a:graphicData>
        </a:graphic>
      </p:graphicFrame>
      <p:sp>
        <p:nvSpPr>
          <p:cNvPr id="18" name="TextBox 17">
            <a:extLst>
              <a:ext uri="{FF2B5EF4-FFF2-40B4-BE49-F238E27FC236}">
                <a16:creationId xmlns:a16="http://schemas.microsoft.com/office/drawing/2014/main" id="{7358F1BD-C822-437C-895E-CA7A146AE050}"/>
              </a:ext>
            </a:extLst>
          </p:cNvPr>
          <p:cNvSpPr txBox="1"/>
          <p:nvPr/>
        </p:nvSpPr>
        <p:spPr>
          <a:xfrm>
            <a:off x="6362882" y="4423425"/>
            <a:ext cx="6669221" cy="276999"/>
          </a:xfrm>
          <a:prstGeom prst="rect">
            <a:avLst/>
          </a:prstGeom>
          <a:noFill/>
        </p:spPr>
        <p:txBody>
          <a:bodyPr wrap="square">
            <a:spAutoFit/>
          </a:bodyPr>
          <a:lstStyle/>
          <a:p>
            <a:r>
              <a:rPr lang="ko-KR" altLang="en-US" sz="1200" dirty="0">
                <a:latin typeface="나눔바른고딕" panose="020B0603020101020101" pitchFamily="50" charset="-127"/>
                <a:ea typeface="나눔바른고딕" panose="020B0603020101020101" pitchFamily="50" charset="-127"/>
              </a:rPr>
              <a:t>https://www.kaggle.com/rounakbanik/the-movies-dataset</a:t>
            </a:r>
          </a:p>
        </p:txBody>
      </p:sp>
    </p:spTree>
    <p:extLst>
      <p:ext uri="{BB962C8B-B14F-4D97-AF65-F5344CB8AC3E}">
        <p14:creationId xmlns:p14="http://schemas.microsoft.com/office/powerpoint/2010/main" val="3070573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8">
            <a:extLst>
              <a:ext uri="{FF2B5EF4-FFF2-40B4-BE49-F238E27FC236}">
                <a16:creationId xmlns:a16="http://schemas.microsoft.com/office/drawing/2014/main" id="{740AEA4B-1FD3-4B9B-A822-3A461C147B44}"/>
              </a:ext>
            </a:extLst>
          </p:cNvPr>
          <p:cNvSpPr>
            <a:spLocks noGrp="1"/>
          </p:cNvSpPr>
          <p:nvPr>
            <p:ph type="title"/>
          </p:nvPr>
        </p:nvSpPr>
        <p:spPr>
          <a:xfrm>
            <a:off x="312007" y="174072"/>
            <a:ext cx="1687385" cy="576312"/>
          </a:xfrm>
        </p:spPr>
        <p:txBody>
          <a:bodyPr/>
          <a:lstStyle/>
          <a:p>
            <a:r>
              <a:rPr lang="ko-KR" altLang="en-US" dirty="0"/>
              <a:t>알고리즘</a:t>
            </a:r>
          </a:p>
        </p:txBody>
      </p:sp>
      <p:sp>
        <p:nvSpPr>
          <p:cNvPr id="6" name="제목 1">
            <a:extLst>
              <a:ext uri="{FF2B5EF4-FFF2-40B4-BE49-F238E27FC236}">
                <a16:creationId xmlns:a16="http://schemas.microsoft.com/office/drawing/2014/main" id="{B5D9B760-702D-4409-8626-2BF2D13FF746}"/>
              </a:ext>
            </a:extLst>
          </p:cNvPr>
          <p:cNvSpPr txBox="1">
            <a:spLocks/>
          </p:cNvSpPr>
          <p:nvPr/>
        </p:nvSpPr>
        <p:spPr>
          <a:xfrm>
            <a:off x="386883" y="1080818"/>
            <a:ext cx="7123040" cy="461665"/>
          </a:xfrm>
          <a:prstGeom prst="rect">
            <a:avLst/>
          </a:prstGeom>
        </p:spPr>
        <p:txBody>
          <a:bodyPr wrap="none">
            <a:spAutoFit/>
          </a:bodyPr>
          <a:lstStyle>
            <a:defPPr>
              <a:defRPr lang="ko-KR"/>
            </a:defPPr>
            <a:lvl1pPr>
              <a:defRPr sz="2600" spc="-300">
                <a:ln>
                  <a:solidFill>
                    <a:schemeClr val="accent1">
                      <a:shade val="50000"/>
                      <a:alpha val="0"/>
                    </a:schemeClr>
                  </a:solidFill>
                </a:ln>
                <a:solidFill>
                  <a:srgbClr val="446684"/>
                </a:solidFill>
                <a:latin typeface="YD윤고딕 340" panose="02020603020101020101" pitchFamily="18" charset="-127"/>
                <a:ea typeface="YD윤고딕 340" panose="02020603020101020101" pitchFamily="18" charset="-127"/>
              </a:defRPr>
            </a:lvl1pPr>
          </a:lstStyle>
          <a:p>
            <a:pPr>
              <a:spcBef>
                <a:spcPts val="171"/>
              </a:spcBef>
              <a:tabLst>
                <a:tab pos="60873" algn="l"/>
                <a:tab pos="97396" algn="l"/>
              </a:tabLst>
            </a:pPr>
            <a:r>
              <a:rPr lang="en-US" altLang="ko-KR" sz="2400" spc="-150" dirty="0">
                <a:latin typeface="나눔바른고딕" panose="020B0603020101020101" pitchFamily="50" charset="-127"/>
                <a:ea typeface="나눔바른고딕" panose="020B0603020101020101" pitchFamily="50" charset="-127"/>
              </a:rPr>
              <a:t>TF-IDF(Term</a:t>
            </a:r>
            <a:r>
              <a:rPr lang="ko-KR" altLang="en-US" sz="2400" spc="-150" dirty="0">
                <a:latin typeface="나눔바른고딕" panose="020B0603020101020101" pitchFamily="50" charset="-127"/>
                <a:ea typeface="나눔바른고딕" panose="020B0603020101020101" pitchFamily="50" charset="-127"/>
              </a:rPr>
              <a:t> </a:t>
            </a:r>
            <a:r>
              <a:rPr lang="en-US" altLang="ko-KR" sz="2400" spc="-150" dirty="0">
                <a:latin typeface="나눔바른고딕" panose="020B0603020101020101" pitchFamily="50" charset="-127"/>
                <a:ea typeface="나눔바른고딕" panose="020B0603020101020101" pitchFamily="50" charset="-127"/>
              </a:rPr>
              <a:t>Frequency-Inverse</a:t>
            </a:r>
            <a:r>
              <a:rPr lang="ko-KR" altLang="en-US" sz="2400" spc="-150" dirty="0">
                <a:latin typeface="나눔바른고딕" panose="020B0603020101020101" pitchFamily="50" charset="-127"/>
                <a:ea typeface="나눔바른고딕" panose="020B0603020101020101" pitchFamily="50" charset="-127"/>
              </a:rPr>
              <a:t> </a:t>
            </a:r>
            <a:r>
              <a:rPr lang="en-US" altLang="ko-KR" sz="2400" spc="-150" dirty="0">
                <a:latin typeface="나눔바른고딕" panose="020B0603020101020101" pitchFamily="50" charset="-127"/>
                <a:ea typeface="나눔바른고딕" panose="020B0603020101020101" pitchFamily="50" charset="-127"/>
              </a:rPr>
              <a:t>Document Frequency)</a:t>
            </a:r>
            <a:endParaRPr lang="ko-KR" altLang="en-US" sz="2400" spc="-150" dirty="0">
              <a:latin typeface="나눔바른고딕" panose="020B0603020101020101" pitchFamily="50" charset="-127"/>
              <a:ea typeface="나눔바른고딕" panose="020B0603020101020101" pitchFamily="50" charset="-127"/>
            </a:endParaRPr>
          </a:p>
        </p:txBody>
      </p:sp>
      <p:cxnSp>
        <p:nvCxnSpPr>
          <p:cNvPr id="10" name="직선 연결선 9">
            <a:extLst>
              <a:ext uri="{FF2B5EF4-FFF2-40B4-BE49-F238E27FC236}">
                <a16:creationId xmlns:a16="http://schemas.microsoft.com/office/drawing/2014/main" id="{7B97E5A1-F080-4AF0-89D3-8B0BAEED275C}"/>
              </a:ext>
            </a:extLst>
          </p:cNvPr>
          <p:cNvCxnSpPr/>
          <p:nvPr/>
        </p:nvCxnSpPr>
        <p:spPr>
          <a:xfrm>
            <a:off x="-13148" y="1296284"/>
            <a:ext cx="308605" cy="0"/>
          </a:xfrm>
          <a:prstGeom prst="line">
            <a:avLst/>
          </a:prstGeom>
          <a:ln>
            <a:solidFill>
              <a:srgbClr val="446684"/>
            </a:solidFill>
            <a:tailEnd type="oval" w="sm" len="sm"/>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FC26EC2D-8DCE-4898-9849-920C38169CB7}"/>
              </a:ext>
            </a:extLst>
          </p:cNvPr>
          <p:cNvSpPr/>
          <p:nvPr/>
        </p:nvSpPr>
        <p:spPr>
          <a:xfrm>
            <a:off x="436399" y="2234268"/>
            <a:ext cx="627191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285750" indent="-285750">
              <a:spcBef>
                <a:spcPts val="171"/>
              </a:spcBef>
              <a:buFont typeface="Wingdings" panose="05000000000000000000" pitchFamily="2" charset="2"/>
              <a:buChar char="§"/>
              <a:tabLst>
                <a:tab pos="60873" algn="l"/>
                <a:tab pos="97396" algn="l"/>
              </a:tabLst>
            </a:pPr>
            <a:r>
              <a:rPr lang="ko-KR" altLang="en-US"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어떤 단어가 특정 문서 내에서 얼마나 중요한 것인지 가중치를 부여함</a:t>
            </a:r>
            <a:r>
              <a:rPr lang="en-US" altLang="ko-KR"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a:t>
            </a:r>
          </a:p>
        </p:txBody>
      </p:sp>
      <p:sp>
        <p:nvSpPr>
          <p:cNvPr id="19" name="직사각형 18">
            <a:extLst>
              <a:ext uri="{FF2B5EF4-FFF2-40B4-BE49-F238E27FC236}">
                <a16:creationId xmlns:a16="http://schemas.microsoft.com/office/drawing/2014/main" id="{E48B09F3-3944-45DF-9A3B-26249932C6B1}"/>
              </a:ext>
            </a:extLst>
          </p:cNvPr>
          <p:cNvSpPr/>
          <p:nvPr/>
        </p:nvSpPr>
        <p:spPr>
          <a:xfrm>
            <a:off x="436399" y="2951040"/>
            <a:ext cx="309931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285750" indent="-285750">
              <a:spcBef>
                <a:spcPts val="171"/>
              </a:spcBef>
              <a:buFont typeface="Wingdings" panose="05000000000000000000" pitchFamily="2" charset="2"/>
              <a:buChar char="§"/>
              <a:tabLst>
                <a:tab pos="60873" algn="l"/>
                <a:tab pos="97396" algn="l"/>
              </a:tabLst>
            </a:pPr>
            <a:r>
              <a:rPr lang="en-US" altLang="ko-KR"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CountVectorizer</a:t>
            </a:r>
            <a:r>
              <a:rPr lang="ko-KR" altLang="en-US"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의 한계점 해결</a:t>
            </a:r>
            <a:endParaRPr lang="en-US" altLang="ko-KR"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p:txBody>
      </p:sp>
      <p:sp>
        <p:nvSpPr>
          <p:cNvPr id="20" name="화살표: 오른쪽 19">
            <a:extLst>
              <a:ext uri="{FF2B5EF4-FFF2-40B4-BE49-F238E27FC236}">
                <a16:creationId xmlns:a16="http://schemas.microsoft.com/office/drawing/2014/main" id="{F7D95F3A-EFB4-4311-BCEA-32FE8F570BBC}"/>
              </a:ext>
            </a:extLst>
          </p:cNvPr>
          <p:cNvSpPr/>
          <p:nvPr/>
        </p:nvSpPr>
        <p:spPr>
          <a:xfrm>
            <a:off x="440802" y="3379150"/>
            <a:ext cx="321040" cy="216310"/>
          </a:xfrm>
          <a:prstGeom prst="rightArrow">
            <a:avLst/>
          </a:prstGeom>
          <a:solidFill>
            <a:srgbClr val="93C7FF"/>
          </a:solidFill>
          <a:ln>
            <a:solidFill>
              <a:srgbClr val="94C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id="{7FFB9EA8-4B80-48AE-8EA6-D3028AC39419}"/>
              </a:ext>
            </a:extLst>
          </p:cNvPr>
          <p:cNvSpPr/>
          <p:nvPr/>
        </p:nvSpPr>
        <p:spPr>
          <a:xfrm>
            <a:off x="814505" y="3379150"/>
            <a:ext cx="440889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r">
              <a:spcBef>
                <a:spcPts val="171"/>
              </a:spcBef>
              <a:tabLst>
                <a:tab pos="60873" algn="l"/>
                <a:tab pos="97396" algn="l"/>
              </a:tabLst>
            </a:pPr>
            <a:r>
              <a:rPr lang="ko-KR" altLang="en-US"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조사 혹은 지시대명사 같은 단어들은 </a:t>
            </a:r>
            <a:r>
              <a:rPr lang="ko-KR" altLang="en-US" b="1" spc="-60" dirty="0" err="1">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패널티를</a:t>
            </a:r>
            <a:r>
              <a:rPr lang="ko-KR" altLang="en-US"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부여</a:t>
            </a:r>
            <a:endParaRPr lang="en-US" altLang="ko-KR"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p:txBody>
      </p:sp>
      <p:sp>
        <p:nvSpPr>
          <p:cNvPr id="17" name="TextBox 16">
            <a:extLst>
              <a:ext uri="{FF2B5EF4-FFF2-40B4-BE49-F238E27FC236}">
                <a16:creationId xmlns:a16="http://schemas.microsoft.com/office/drawing/2014/main" id="{61538B68-380F-492E-A165-78EF72516554}"/>
              </a:ext>
            </a:extLst>
          </p:cNvPr>
          <p:cNvSpPr txBox="1"/>
          <p:nvPr/>
        </p:nvSpPr>
        <p:spPr>
          <a:xfrm>
            <a:off x="814505" y="5239586"/>
            <a:ext cx="3907480" cy="923330"/>
          </a:xfrm>
          <a:prstGeom prst="rect">
            <a:avLst/>
          </a:prstGeom>
          <a:noFill/>
        </p:spPr>
        <p:txBody>
          <a:bodyPr wrap="none" rtlCol="0">
            <a:spAutoFit/>
          </a:bodyPr>
          <a:lstStyle/>
          <a:p>
            <a:r>
              <a:rPr lang="en-US" altLang="ko-KR"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1</a:t>
            </a:r>
            <a:r>
              <a:rPr lang="ko-KR" altLang="en-US"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개 문서 안에서 특정 단어의 등장 빈도 </a:t>
            </a:r>
            <a:r>
              <a:rPr lang="en-US" altLang="ko-KR"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x </a:t>
            </a:r>
          </a:p>
          <a:p>
            <a:r>
              <a:rPr lang="en-US" altLang="ko-KR"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r>
              <a:rPr lang="ko-KR" altLang="en-US"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특정 단어가 나타나는 문서 수의 역수</a:t>
            </a:r>
          </a:p>
          <a:p>
            <a:endParaRPr lang="ko-KR" altLang="en-US" b="1" dirty="0">
              <a:latin typeface="나눔바른고딕" panose="020B0603020101020101" pitchFamily="50" charset="-127"/>
              <a:ea typeface="나눔바른고딕" panose="020B0603020101020101" pitchFamily="50" charset="-127"/>
            </a:endParaRPr>
          </a:p>
        </p:txBody>
      </p:sp>
      <p:pic>
        <p:nvPicPr>
          <p:cNvPr id="3" name="그래픽 2">
            <a:extLst>
              <a:ext uri="{FF2B5EF4-FFF2-40B4-BE49-F238E27FC236}">
                <a16:creationId xmlns:a16="http://schemas.microsoft.com/office/drawing/2014/main" id="{2CF05643-2585-4864-A875-2F377D051E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6399" y="4331636"/>
            <a:ext cx="8006650" cy="677180"/>
          </a:xfrm>
          <a:prstGeom prst="rect">
            <a:avLst/>
          </a:prstGeom>
        </p:spPr>
      </p:pic>
    </p:spTree>
    <p:extLst>
      <p:ext uri="{BB962C8B-B14F-4D97-AF65-F5344CB8AC3E}">
        <p14:creationId xmlns:p14="http://schemas.microsoft.com/office/powerpoint/2010/main" val="3225164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882A2B7-EC43-426C-8EC0-CA5B7C0436F5}"/>
              </a:ext>
            </a:extLst>
          </p:cNvPr>
          <p:cNvSpPr>
            <a:spLocks noGrp="1"/>
          </p:cNvSpPr>
          <p:nvPr>
            <p:ph type="title"/>
          </p:nvPr>
        </p:nvSpPr>
        <p:spPr>
          <a:xfrm>
            <a:off x="312007" y="174072"/>
            <a:ext cx="1687385" cy="576312"/>
          </a:xfrm>
        </p:spPr>
        <p:txBody>
          <a:bodyPr/>
          <a:lstStyle/>
          <a:p>
            <a:r>
              <a:rPr lang="ko-KR" altLang="en-US" dirty="0"/>
              <a:t>알고리즘</a:t>
            </a:r>
          </a:p>
        </p:txBody>
      </p:sp>
      <p:grpSp>
        <p:nvGrpSpPr>
          <p:cNvPr id="4" name="그룹 3">
            <a:extLst>
              <a:ext uri="{FF2B5EF4-FFF2-40B4-BE49-F238E27FC236}">
                <a16:creationId xmlns:a16="http://schemas.microsoft.com/office/drawing/2014/main" id="{E269D9F0-5317-42EF-ADC1-406536B271FB}"/>
              </a:ext>
            </a:extLst>
          </p:cNvPr>
          <p:cNvGrpSpPr/>
          <p:nvPr/>
        </p:nvGrpSpPr>
        <p:grpSpPr>
          <a:xfrm>
            <a:off x="-13148" y="1080818"/>
            <a:ext cx="2163655" cy="461665"/>
            <a:chOff x="-13148" y="1258286"/>
            <a:chExt cx="2163655" cy="461665"/>
          </a:xfrm>
        </p:grpSpPr>
        <p:sp>
          <p:nvSpPr>
            <p:cNvPr id="5" name="제목 1">
              <a:extLst>
                <a:ext uri="{FF2B5EF4-FFF2-40B4-BE49-F238E27FC236}">
                  <a16:creationId xmlns:a16="http://schemas.microsoft.com/office/drawing/2014/main" id="{5B05A63D-BA17-41F6-9A43-D980B061130F}"/>
                </a:ext>
              </a:extLst>
            </p:cNvPr>
            <p:cNvSpPr txBox="1">
              <a:spLocks/>
            </p:cNvSpPr>
            <p:nvPr/>
          </p:nvSpPr>
          <p:spPr>
            <a:xfrm>
              <a:off x="386883" y="1258286"/>
              <a:ext cx="1763624" cy="461665"/>
            </a:xfrm>
            <a:prstGeom prst="rect">
              <a:avLst/>
            </a:prstGeom>
          </p:spPr>
          <p:txBody>
            <a:bodyPr wrap="none">
              <a:spAutoFit/>
            </a:bodyPr>
            <a:lstStyle>
              <a:defPPr>
                <a:defRPr lang="ko-KR"/>
              </a:defPPr>
              <a:lvl1pPr>
                <a:defRPr sz="2600" spc="-300">
                  <a:ln>
                    <a:solidFill>
                      <a:schemeClr val="accent1">
                        <a:shade val="50000"/>
                        <a:alpha val="0"/>
                      </a:schemeClr>
                    </a:solidFill>
                  </a:ln>
                  <a:solidFill>
                    <a:srgbClr val="446684"/>
                  </a:solidFill>
                  <a:latin typeface="YD윤고딕 340" panose="02020603020101020101" pitchFamily="18" charset="-127"/>
                  <a:ea typeface="YD윤고딕 340" panose="02020603020101020101" pitchFamily="18" charset="-127"/>
                </a:defRPr>
              </a:lvl1pPr>
            </a:lstStyle>
            <a:p>
              <a:pPr>
                <a:spcBef>
                  <a:spcPts val="171"/>
                </a:spcBef>
                <a:tabLst>
                  <a:tab pos="60873" algn="l"/>
                  <a:tab pos="97396" algn="l"/>
                </a:tabLst>
              </a:pPr>
              <a:r>
                <a:rPr lang="ko-KR" altLang="en-US" sz="2400" spc="-150" dirty="0">
                  <a:latin typeface="나눔바른고딕" panose="020B0603020101020101" pitchFamily="50" charset="-127"/>
                  <a:ea typeface="나눔바른고딕" panose="020B0603020101020101" pitchFamily="50" charset="-127"/>
                </a:rPr>
                <a:t>코사인 유사도</a:t>
              </a:r>
            </a:p>
          </p:txBody>
        </p:sp>
        <p:cxnSp>
          <p:nvCxnSpPr>
            <p:cNvPr id="6" name="직선 연결선 5">
              <a:extLst>
                <a:ext uri="{FF2B5EF4-FFF2-40B4-BE49-F238E27FC236}">
                  <a16:creationId xmlns:a16="http://schemas.microsoft.com/office/drawing/2014/main" id="{EF880164-355E-4F2A-A2A6-4442C62F5E7F}"/>
                </a:ext>
              </a:extLst>
            </p:cNvPr>
            <p:cNvCxnSpPr/>
            <p:nvPr/>
          </p:nvCxnSpPr>
          <p:spPr>
            <a:xfrm>
              <a:off x="-13148" y="1473752"/>
              <a:ext cx="308605" cy="0"/>
            </a:xfrm>
            <a:prstGeom prst="line">
              <a:avLst/>
            </a:prstGeom>
            <a:ln>
              <a:solidFill>
                <a:srgbClr val="446684"/>
              </a:solidFill>
              <a:tailEnd type="oval" w="sm" len="sm"/>
            </a:ln>
          </p:spPr>
          <p:style>
            <a:lnRef idx="1">
              <a:schemeClr val="accent1"/>
            </a:lnRef>
            <a:fillRef idx="0">
              <a:schemeClr val="accent1"/>
            </a:fillRef>
            <a:effectRef idx="0">
              <a:schemeClr val="accent1"/>
            </a:effectRef>
            <a:fontRef idx="minor">
              <a:schemeClr val="tx1"/>
            </a:fontRef>
          </p:style>
        </p:cxnSp>
      </p:grpSp>
      <p:pic>
        <p:nvPicPr>
          <p:cNvPr id="2049" name="_x213290456">
            <a:extLst>
              <a:ext uri="{FF2B5EF4-FFF2-40B4-BE49-F238E27FC236}">
                <a16:creationId xmlns:a16="http://schemas.microsoft.com/office/drawing/2014/main" id="{92ED8C61-1CC9-494F-A213-6CDBEE9EAD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76" r="-465"/>
          <a:stretch/>
        </p:blipFill>
        <p:spPr bwMode="auto">
          <a:xfrm>
            <a:off x="386883" y="1739126"/>
            <a:ext cx="6826192" cy="1249879"/>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a:extLst>
              <a:ext uri="{FF2B5EF4-FFF2-40B4-BE49-F238E27FC236}">
                <a16:creationId xmlns:a16="http://schemas.microsoft.com/office/drawing/2014/main" id="{67A668C2-7D15-4A79-BA17-3974CE84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72" y="3746976"/>
            <a:ext cx="9540868" cy="2910773"/>
          </a:xfrm>
          <a:prstGeom prst="rect">
            <a:avLst/>
          </a:prstGeom>
        </p:spPr>
      </p:pic>
      <p:sp>
        <p:nvSpPr>
          <p:cNvPr id="11" name="직사각형 10">
            <a:extLst>
              <a:ext uri="{FF2B5EF4-FFF2-40B4-BE49-F238E27FC236}">
                <a16:creationId xmlns:a16="http://schemas.microsoft.com/office/drawing/2014/main" id="{4928A5F1-D3E4-4C35-AACC-81D4F0FAE4AE}"/>
              </a:ext>
            </a:extLst>
          </p:cNvPr>
          <p:cNvSpPr/>
          <p:nvPr/>
        </p:nvSpPr>
        <p:spPr>
          <a:xfrm>
            <a:off x="1956369" y="3284484"/>
            <a:ext cx="550022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spcBef>
                <a:spcPts val="171"/>
              </a:spcBef>
              <a:tabLst>
                <a:tab pos="60873" algn="l"/>
                <a:tab pos="97396" algn="l"/>
              </a:tabLst>
            </a:pPr>
            <a:r>
              <a:rPr lang="en-US" altLang="ko-KR"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r>
              <a:rPr lang="ko-KR" altLang="en-US"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벡터 간의 코사인 각도를 이용하여 구할 수 있는 두 벡터 유사도</a:t>
            </a:r>
            <a:endParaRPr lang="en-US" altLang="ko-KR"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521018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AA5FB7E1-479F-4AFA-8980-EB3C4EFC0444}"/>
              </a:ext>
            </a:extLst>
          </p:cNvPr>
          <p:cNvGrpSpPr/>
          <p:nvPr/>
        </p:nvGrpSpPr>
        <p:grpSpPr>
          <a:xfrm>
            <a:off x="-13148" y="1080818"/>
            <a:ext cx="2163655" cy="461665"/>
            <a:chOff x="-13148" y="1258286"/>
            <a:chExt cx="2163655" cy="461665"/>
          </a:xfrm>
        </p:grpSpPr>
        <p:sp>
          <p:nvSpPr>
            <p:cNvPr id="4" name="제목 1">
              <a:extLst>
                <a:ext uri="{FF2B5EF4-FFF2-40B4-BE49-F238E27FC236}">
                  <a16:creationId xmlns:a16="http://schemas.microsoft.com/office/drawing/2014/main" id="{74770C67-281B-4CB5-98CE-A6E5EF935214}"/>
                </a:ext>
              </a:extLst>
            </p:cNvPr>
            <p:cNvSpPr txBox="1">
              <a:spLocks/>
            </p:cNvSpPr>
            <p:nvPr/>
          </p:nvSpPr>
          <p:spPr>
            <a:xfrm>
              <a:off x="386883" y="1258286"/>
              <a:ext cx="1763624" cy="461665"/>
            </a:xfrm>
            <a:prstGeom prst="rect">
              <a:avLst/>
            </a:prstGeom>
          </p:spPr>
          <p:txBody>
            <a:bodyPr wrap="none">
              <a:spAutoFit/>
            </a:bodyPr>
            <a:lstStyle>
              <a:defPPr>
                <a:defRPr lang="ko-KR"/>
              </a:defPPr>
              <a:lvl1pPr>
                <a:defRPr sz="2600" spc="-300">
                  <a:ln>
                    <a:solidFill>
                      <a:schemeClr val="accent1">
                        <a:shade val="50000"/>
                        <a:alpha val="0"/>
                      </a:schemeClr>
                    </a:solidFill>
                  </a:ln>
                  <a:solidFill>
                    <a:srgbClr val="446684"/>
                  </a:solidFill>
                  <a:latin typeface="YD윤고딕 340" panose="02020603020101020101" pitchFamily="18" charset="-127"/>
                  <a:ea typeface="YD윤고딕 340" panose="02020603020101020101" pitchFamily="18" charset="-127"/>
                </a:defRPr>
              </a:lvl1pPr>
            </a:lstStyle>
            <a:p>
              <a:pPr>
                <a:spcBef>
                  <a:spcPts val="171"/>
                </a:spcBef>
                <a:tabLst>
                  <a:tab pos="60873" algn="l"/>
                  <a:tab pos="97396" algn="l"/>
                </a:tabLst>
              </a:pPr>
              <a:r>
                <a:rPr lang="ko-KR" altLang="en-US" sz="2400" spc="-150" dirty="0" err="1">
                  <a:latin typeface="나눔바른고딕" panose="020B0603020101020101" pitchFamily="50" charset="-127"/>
                  <a:ea typeface="나눔바른고딕" panose="020B0603020101020101" pitchFamily="50" charset="-127"/>
                </a:rPr>
                <a:t>자카드</a:t>
              </a:r>
              <a:r>
                <a:rPr lang="ko-KR" altLang="en-US" sz="2400" spc="-150" dirty="0">
                  <a:latin typeface="나눔바른고딕" panose="020B0603020101020101" pitchFamily="50" charset="-127"/>
                  <a:ea typeface="나눔바른고딕" panose="020B0603020101020101" pitchFamily="50" charset="-127"/>
                </a:rPr>
                <a:t> 유사도</a:t>
              </a:r>
            </a:p>
          </p:txBody>
        </p:sp>
        <p:cxnSp>
          <p:nvCxnSpPr>
            <p:cNvPr id="5" name="직선 연결선 4">
              <a:extLst>
                <a:ext uri="{FF2B5EF4-FFF2-40B4-BE49-F238E27FC236}">
                  <a16:creationId xmlns:a16="http://schemas.microsoft.com/office/drawing/2014/main" id="{72542915-68AD-4E5F-81D8-EB546B3498E5}"/>
                </a:ext>
              </a:extLst>
            </p:cNvPr>
            <p:cNvCxnSpPr/>
            <p:nvPr/>
          </p:nvCxnSpPr>
          <p:spPr>
            <a:xfrm>
              <a:off x="-13148" y="1473752"/>
              <a:ext cx="308605" cy="0"/>
            </a:xfrm>
            <a:prstGeom prst="line">
              <a:avLst/>
            </a:prstGeom>
            <a:ln>
              <a:solidFill>
                <a:srgbClr val="446684"/>
              </a:solidFill>
              <a:tailEnd type="oval" w="sm" len="sm"/>
            </a:ln>
          </p:spPr>
          <p:style>
            <a:lnRef idx="1">
              <a:schemeClr val="accent1"/>
            </a:lnRef>
            <a:fillRef idx="0">
              <a:schemeClr val="accent1"/>
            </a:fillRef>
            <a:effectRef idx="0">
              <a:schemeClr val="accent1"/>
            </a:effectRef>
            <a:fontRef idx="minor">
              <a:schemeClr val="tx1"/>
            </a:fontRef>
          </p:style>
        </p:cxnSp>
      </p:grpSp>
      <p:sp>
        <p:nvSpPr>
          <p:cNvPr id="6" name="Rectangle 2">
            <a:extLst>
              <a:ext uri="{FF2B5EF4-FFF2-40B4-BE49-F238E27FC236}">
                <a16:creationId xmlns:a16="http://schemas.microsoft.com/office/drawing/2014/main" id="{5E6E32B7-ADBB-4789-98C5-8190ACE65E61}"/>
              </a:ext>
            </a:extLst>
          </p:cNvPr>
          <p:cNvSpPr>
            <a:spLocks noChangeArrowheads="1"/>
          </p:cNvSpPr>
          <p:nvPr/>
        </p:nvSpPr>
        <p:spPr bwMode="auto">
          <a:xfrm>
            <a:off x="-594191" y="-890337"/>
            <a:ext cx="12570199" cy="773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1025" name="_x213289256">
            <a:extLst>
              <a:ext uri="{FF2B5EF4-FFF2-40B4-BE49-F238E27FC236}">
                <a16:creationId xmlns:a16="http://schemas.microsoft.com/office/drawing/2014/main" id="{775158DF-3971-493B-BC07-25EB66F371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15"/>
          <a:stretch/>
        </p:blipFill>
        <p:spPr bwMode="auto">
          <a:xfrm>
            <a:off x="312008" y="1751748"/>
            <a:ext cx="4405746" cy="77393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E89B61BF-B7BF-4671-9AE8-1F879ADDB5EE}"/>
              </a:ext>
            </a:extLst>
          </p:cNvPr>
          <p:cNvGrpSpPr/>
          <p:nvPr/>
        </p:nvGrpSpPr>
        <p:grpSpPr>
          <a:xfrm>
            <a:off x="0" y="3024019"/>
            <a:ext cx="2418532" cy="461665"/>
            <a:chOff x="-13148" y="1258286"/>
            <a:chExt cx="2418532" cy="461665"/>
          </a:xfrm>
        </p:grpSpPr>
        <p:sp>
          <p:nvSpPr>
            <p:cNvPr id="12" name="제목 1">
              <a:extLst>
                <a:ext uri="{FF2B5EF4-FFF2-40B4-BE49-F238E27FC236}">
                  <a16:creationId xmlns:a16="http://schemas.microsoft.com/office/drawing/2014/main" id="{1C97D96E-83C9-4A77-9DDA-597BE8DEC280}"/>
                </a:ext>
              </a:extLst>
            </p:cNvPr>
            <p:cNvSpPr txBox="1">
              <a:spLocks/>
            </p:cNvSpPr>
            <p:nvPr/>
          </p:nvSpPr>
          <p:spPr>
            <a:xfrm>
              <a:off x="386883" y="1258286"/>
              <a:ext cx="2018501" cy="461665"/>
            </a:xfrm>
            <a:prstGeom prst="rect">
              <a:avLst/>
            </a:prstGeom>
          </p:spPr>
          <p:txBody>
            <a:bodyPr wrap="none">
              <a:spAutoFit/>
            </a:bodyPr>
            <a:lstStyle>
              <a:defPPr>
                <a:defRPr lang="ko-KR"/>
              </a:defPPr>
              <a:lvl1pPr>
                <a:defRPr sz="2600" spc="-300">
                  <a:ln>
                    <a:solidFill>
                      <a:schemeClr val="accent1">
                        <a:shade val="50000"/>
                        <a:alpha val="0"/>
                      </a:schemeClr>
                    </a:solidFill>
                  </a:ln>
                  <a:solidFill>
                    <a:srgbClr val="446684"/>
                  </a:solidFill>
                  <a:latin typeface="YD윤고딕 340" panose="02020603020101020101" pitchFamily="18" charset="-127"/>
                  <a:ea typeface="YD윤고딕 340" panose="02020603020101020101" pitchFamily="18" charset="-127"/>
                </a:defRPr>
              </a:lvl1pPr>
            </a:lstStyle>
            <a:p>
              <a:pPr>
                <a:spcBef>
                  <a:spcPts val="171"/>
                </a:spcBef>
                <a:tabLst>
                  <a:tab pos="60873" algn="l"/>
                  <a:tab pos="97396" algn="l"/>
                </a:tabLst>
              </a:pPr>
              <a:r>
                <a:rPr lang="ko-KR" altLang="en-US" sz="2400" spc="-150" dirty="0" err="1">
                  <a:latin typeface="나눔바른고딕" panose="020B0603020101020101" pitchFamily="50" charset="-127"/>
                  <a:ea typeface="나눔바른고딕" panose="020B0603020101020101" pitchFamily="50" charset="-127"/>
                </a:rPr>
                <a:t>유클리디안</a:t>
              </a:r>
              <a:r>
                <a:rPr lang="ko-KR" altLang="en-US" sz="2400" spc="-150" dirty="0">
                  <a:latin typeface="나눔바른고딕" panose="020B0603020101020101" pitchFamily="50" charset="-127"/>
                  <a:ea typeface="나눔바른고딕" panose="020B0603020101020101" pitchFamily="50" charset="-127"/>
                </a:rPr>
                <a:t> 거리</a:t>
              </a:r>
            </a:p>
          </p:txBody>
        </p:sp>
        <p:cxnSp>
          <p:nvCxnSpPr>
            <p:cNvPr id="13" name="직선 연결선 12">
              <a:extLst>
                <a:ext uri="{FF2B5EF4-FFF2-40B4-BE49-F238E27FC236}">
                  <a16:creationId xmlns:a16="http://schemas.microsoft.com/office/drawing/2014/main" id="{C134B3BF-0562-439B-A7AA-D147D7C89A20}"/>
                </a:ext>
              </a:extLst>
            </p:cNvPr>
            <p:cNvCxnSpPr/>
            <p:nvPr/>
          </p:nvCxnSpPr>
          <p:spPr>
            <a:xfrm>
              <a:off x="-13148" y="1473752"/>
              <a:ext cx="308605" cy="0"/>
            </a:xfrm>
            <a:prstGeom prst="line">
              <a:avLst/>
            </a:prstGeom>
            <a:ln>
              <a:solidFill>
                <a:srgbClr val="446684"/>
              </a:solidFill>
              <a:tailEnd type="oval" w="sm" len="sm"/>
            </a:ln>
          </p:spPr>
          <p:style>
            <a:lnRef idx="1">
              <a:schemeClr val="accent1"/>
            </a:lnRef>
            <a:fillRef idx="0">
              <a:schemeClr val="accent1"/>
            </a:fillRef>
            <a:effectRef idx="0">
              <a:schemeClr val="accent1"/>
            </a:effectRef>
            <a:fontRef idx="minor">
              <a:schemeClr val="tx1"/>
            </a:fontRef>
          </p:style>
        </p:cxnSp>
      </p:grpSp>
      <p:pic>
        <p:nvPicPr>
          <p:cNvPr id="14" name="그림 13">
            <a:extLst>
              <a:ext uri="{FF2B5EF4-FFF2-40B4-BE49-F238E27FC236}">
                <a16:creationId xmlns:a16="http://schemas.microsoft.com/office/drawing/2014/main" id="{6614B246-A290-447C-839D-BC5DF5D90DF1}"/>
              </a:ext>
            </a:extLst>
          </p:cNvPr>
          <p:cNvPicPr>
            <a:picLocks noChangeAspect="1"/>
          </p:cNvPicPr>
          <p:nvPr/>
        </p:nvPicPr>
        <p:blipFill rotWithShape="1">
          <a:blip r:embed="rId3">
            <a:extLst>
              <a:ext uri="{28A0092B-C50C-407E-A947-70E740481C1C}">
                <a14:useLocalDpi xmlns:a14="http://schemas.microsoft.com/office/drawing/2010/main" val="0"/>
              </a:ext>
            </a:extLst>
          </a:blip>
          <a:srcRect r="3180"/>
          <a:stretch/>
        </p:blipFill>
        <p:spPr>
          <a:xfrm>
            <a:off x="308605" y="3689489"/>
            <a:ext cx="3508016" cy="1167673"/>
          </a:xfrm>
          <a:prstGeom prst="rect">
            <a:avLst/>
          </a:prstGeom>
        </p:spPr>
      </p:pic>
      <p:grpSp>
        <p:nvGrpSpPr>
          <p:cNvPr id="16" name="그룹 15">
            <a:extLst>
              <a:ext uri="{FF2B5EF4-FFF2-40B4-BE49-F238E27FC236}">
                <a16:creationId xmlns:a16="http://schemas.microsoft.com/office/drawing/2014/main" id="{6913D195-12FE-41B4-83F9-379231F7D430}"/>
              </a:ext>
            </a:extLst>
          </p:cNvPr>
          <p:cNvGrpSpPr/>
          <p:nvPr/>
        </p:nvGrpSpPr>
        <p:grpSpPr>
          <a:xfrm>
            <a:off x="0" y="5307165"/>
            <a:ext cx="584762" cy="461665"/>
            <a:chOff x="-13148" y="1258286"/>
            <a:chExt cx="584762" cy="461665"/>
          </a:xfrm>
        </p:grpSpPr>
        <p:sp>
          <p:nvSpPr>
            <p:cNvPr id="17" name="제목 1">
              <a:extLst>
                <a:ext uri="{FF2B5EF4-FFF2-40B4-BE49-F238E27FC236}">
                  <a16:creationId xmlns:a16="http://schemas.microsoft.com/office/drawing/2014/main" id="{BB4C54DB-EF0B-4420-85BD-C5A09F5B6D89}"/>
                </a:ext>
              </a:extLst>
            </p:cNvPr>
            <p:cNvSpPr txBox="1">
              <a:spLocks/>
            </p:cNvSpPr>
            <p:nvPr/>
          </p:nvSpPr>
          <p:spPr>
            <a:xfrm>
              <a:off x="386883" y="1258286"/>
              <a:ext cx="184731" cy="461665"/>
            </a:xfrm>
            <a:prstGeom prst="rect">
              <a:avLst/>
            </a:prstGeom>
          </p:spPr>
          <p:txBody>
            <a:bodyPr wrap="none">
              <a:spAutoFit/>
            </a:bodyPr>
            <a:lstStyle>
              <a:defPPr>
                <a:defRPr lang="ko-KR"/>
              </a:defPPr>
              <a:lvl1pPr>
                <a:defRPr sz="2600" spc="-300">
                  <a:ln>
                    <a:solidFill>
                      <a:schemeClr val="accent1">
                        <a:shade val="50000"/>
                        <a:alpha val="0"/>
                      </a:schemeClr>
                    </a:solidFill>
                  </a:ln>
                  <a:solidFill>
                    <a:srgbClr val="446684"/>
                  </a:solidFill>
                  <a:latin typeface="YD윤고딕 340" panose="02020603020101020101" pitchFamily="18" charset="-127"/>
                  <a:ea typeface="YD윤고딕 340" panose="02020603020101020101" pitchFamily="18" charset="-127"/>
                </a:defRPr>
              </a:lvl1pPr>
            </a:lstStyle>
            <a:p>
              <a:pPr>
                <a:spcBef>
                  <a:spcPts val="171"/>
                </a:spcBef>
                <a:tabLst>
                  <a:tab pos="60873" algn="l"/>
                  <a:tab pos="97396" algn="l"/>
                </a:tabLst>
              </a:pPr>
              <a:endParaRPr lang="ko-KR" altLang="en-US" sz="2400" spc="-150" dirty="0">
                <a:latin typeface="+mn-ea"/>
                <a:ea typeface="+mn-ea"/>
              </a:endParaRPr>
            </a:p>
          </p:txBody>
        </p:sp>
        <p:cxnSp>
          <p:nvCxnSpPr>
            <p:cNvPr id="18" name="직선 연결선 17">
              <a:extLst>
                <a:ext uri="{FF2B5EF4-FFF2-40B4-BE49-F238E27FC236}">
                  <a16:creationId xmlns:a16="http://schemas.microsoft.com/office/drawing/2014/main" id="{3DCDC036-4C01-4B59-9CFD-4D84063FE28F}"/>
                </a:ext>
              </a:extLst>
            </p:cNvPr>
            <p:cNvCxnSpPr/>
            <p:nvPr/>
          </p:nvCxnSpPr>
          <p:spPr>
            <a:xfrm>
              <a:off x="-13148" y="1473752"/>
              <a:ext cx="308605" cy="0"/>
            </a:xfrm>
            <a:prstGeom prst="line">
              <a:avLst/>
            </a:prstGeom>
            <a:ln>
              <a:solidFill>
                <a:srgbClr val="446684"/>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0C250CF-4704-4E20-A401-0CF0F725B43E}"/>
              </a:ext>
            </a:extLst>
          </p:cNvPr>
          <p:cNvGrpSpPr/>
          <p:nvPr/>
        </p:nvGrpSpPr>
        <p:grpSpPr>
          <a:xfrm>
            <a:off x="0" y="5307165"/>
            <a:ext cx="1958471" cy="461665"/>
            <a:chOff x="-13148" y="1258286"/>
            <a:chExt cx="1958471" cy="461665"/>
          </a:xfrm>
        </p:grpSpPr>
        <p:sp>
          <p:nvSpPr>
            <p:cNvPr id="20" name="제목 1">
              <a:extLst>
                <a:ext uri="{FF2B5EF4-FFF2-40B4-BE49-F238E27FC236}">
                  <a16:creationId xmlns:a16="http://schemas.microsoft.com/office/drawing/2014/main" id="{0AA7626A-CCE2-4149-A3E1-F09BD9EE9FC7}"/>
                </a:ext>
              </a:extLst>
            </p:cNvPr>
            <p:cNvSpPr txBox="1">
              <a:spLocks/>
            </p:cNvSpPr>
            <p:nvPr/>
          </p:nvSpPr>
          <p:spPr>
            <a:xfrm>
              <a:off x="386883" y="1258286"/>
              <a:ext cx="1558440" cy="461665"/>
            </a:xfrm>
            <a:prstGeom prst="rect">
              <a:avLst/>
            </a:prstGeom>
          </p:spPr>
          <p:txBody>
            <a:bodyPr wrap="none">
              <a:spAutoFit/>
            </a:bodyPr>
            <a:lstStyle>
              <a:defPPr>
                <a:defRPr lang="ko-KR"/>
              </a:defPPr>
              <a:lvl1pPr>
                <a:defRPr sz="2600" spc="-300">
                  <a:ln>
                    <a:solidFill>
                      <a:schemeClr val="accent1">
                        <a:shade val="50000"/>
                        <a:alpha val="0"/>
                      </a:schemeClr>
                    </a:solidFill>
                  </a:ln>
                  <a:solidFill>
                    <a:srgbClr val="446684"/>
                  </a:solidFill>
                  <a:latin typeface="YD윤고딕 340" panose="02020603020101020101" pitchFamily="18" charset="-127"/>
                  <a:ea typeface="YD윤고딕 340" panose="02020603020101020101" pitchFamily="18" charset="-127"/>
                </a:defRPr>
              </a:lvl1pPr>
            </a:lstStyle>
            <a:p>
              <a:pPr>
                <a:spcBef>
                  <a:spcPts val="171"/>
                </a:spcBef>
                <a:tabLst>
                  <a:tab pos="60873" algn="l"/>
                  <a:tab pos="97396" algn="l"/>
                </a:tabLst>
              </a:pPr>
              <a:r>
                <a:rPr lang="ko-KR" altLang="en-US" sz="2400" spc="-150" dirty="0">
                  <a:latin typeface="나눔바른고딕" panose="020B0603020101020101" pitchFamily="50" charset="-127"/>
                  <a:ea typeface="나눔바른고딕" panose="020B0603020101020101" pitchFamily="50" charset="-127"/>
                </a:rPr>
                <a:t>맨하튼 거리 </a:t>
              </a:r>
            </a:p>
          </p:txBody>
        </p:sp>
        <p:cxnSp>
          <p:nvCxnSpPr>
            <p:cNvPr id="21" name="직선 연결선 20">
              <a:extLst>
                <a:ext uri="{FF2B5EF4-FFF2-40B4-BE49-F238E27FC236}">
                  <a16:creationId xmlns:a16="http://schemas.microsoft.com/office/drawing/2014/main" id="{90C6D32F-B648-4915-97E9-307EF6D50A8B}"/>
                </a:ext>
              </a:extLst>
            </p:cNvPr>
            <p:cNvCxnSpPr/>
            <p:nvPr/>
          </p:nvCxnSpPr>
          <p:spPr>
            <a:xfrm>
              <a:off x="-13148" y="1473752"/>
              <a:ext cx="308605" cy="0"/>
            </a:xfrm>
            <a:prstGeom prst="line">
              <a:avLst/>
            </a:prstGeom>
            <a:ln>
              <a:solidFill>
                <a:srgbClr val="446684"/>
              </a:solidFill>
              <a:tailEnd type="oval" w="sm" len="sm"/>
            </a:ln>
          </p:spPr>
          <p:style>
            <a:lnRef idx="1">
              <a:schemeClr val="accent1"/>
            </a:lnRef>
            <a:fillRef idx="0">
              <a:schemeClr val="accent1"/>
            </a:fillRef>
            <a:effectRef idx="0">
              <a:schemeClr val="accent1"/>
            </a:effectRef>
            <a:fontRef idx="minor">
              <a:schemeClr val="tx1"/>
            </a:fontRef>
          </p:style>
        </p:cxnSp>
      </p:grpSp>
      <p:pic>
        <p:nvPicPr>
          <p:cNvPr id="22" name="그림 21">
            <a:extLst>
              <a:ext uri="{FF2B5EF4-FFF2-40B4-BE49-F238E27FC236}">
                <a16:creationId xmlns:a16="http://schemas.microsoft.com/office/drawing/2014/main" id="{8410EE8E-7E3B-4DCC-8CEA-62C75723F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396" y="6013463"/>
            <a:ext cx="3324225" cy="1114425"/>
          </a:xfrm>
          <a:prstGeom prst="rect">
            <a:avLst/>
          </a:prstGeom>
        </p:spPr>
      </p:pic>
      <p:sp>
        <p:nvSpPr>
          <p:cNvPr id="8" name="제목 7">
            <a:extLst>
              <a:ext uri="{FF2B5EF4-FFF2-40B4-BE49-F238E27FC236}">
                <a16:creationId xmlns:a16="http://schemas.microsoft.com/office/drawing/2014/main" id="{36A6626B-5985-4AC8-8AFD-3541F4BA5FCE}"/>
              </a:ext>
            </a:extLst>
          </p:cNvPr>
          <p:cNvSpPr>
            <a:spLocks noGrp="1"/>
          </p:cNvSpPr>
          <p:nvPr>
            <p:ph type="title"/>
          </p:nvPr>
        </p:nvSpPr>
        <p:spPr>
          <a:xfrm>
            <a:off x="312007" y="174072"/>
            <a:ext cx="352532" cy="576312"/>
          </a:xfrm>
        </p:spPr>
        <p:txBody>
          <a:bodyPr/>
          <a:lstStyle/>
          <a:p>
            <a:r>
              <a:rPr lang="en-US" altLang="ko-KR" dirty="0"/>
              <a:t>  </a:t>
            </a:r>
            <a:endParaRPr lang="ko-KR" altLang="en-US" dirty="0"/>
          </a:p>
        </p:txBody>
      </p:sp>
      <p:sp>
        <p:nvSpPr>
          <p:cNvPr id="25" name="직사각형 24">
            <a:extLst>
              <a:ext uri="{FF2B5EF4-FFF2-40B4-BE49-F238E27FC236}">
                <a16:creationId xmlns:a16="http://schemas.microsoft.com/office/drawing/2014/main" id="{C4469C57-8232-4110-A145-4B379A4A414D}"/>
              </a:ext>
            </a:extLst>
          </p:cNvPr>
          <p:cNvSpPr/>
          <p:nvPr/>
        </p:nvSpPr>
        <p:spPr>
          <a:xfrm>
            <a:off x="5331536" y="1800869"/>
            <a:ext cx="3164969" cy="882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spcBef>
                <a:spcPts val="171"/>
              </a:spcBef>
              <a:tabLst>
                <a:tab pos="60873" algn="l"/>
                <a:tab pos="97396" algn="l"/>
              </a:tabLst>
            </a:pPr>
            <a:r>
              <a:rPr lang="en-US" altLang="ko-KR"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r>
              <a:rPr lang="ko-KR" altLang="en-US"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두 문서에 등장하는 공통 단어 </a:t>
            </a:r>
          </a:p>
          <a:p>
            <a:pPr>
              <a:spcBef>
                <a:spcPts val="171"/>
              </a:spcBef>
              <a:tabLst>
                <a:tab pos="60873" algn="l"/>
                <a:tab pos="97396" algn="l"/>
              </a:tabLst>
            </a:pPr>
            <a:r>
              <a:rPr lang="en-US" altLang="ko-KR"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r>
              <a:rPr lang="ko-KR" altLang="en-US"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두 문서 간 모든 단어의 집합의 크기</a:t>
            </a:r>
          </a:p>
          <a:p>
            <a:pPr>
              <a:spcBef>
                <a:spcPts val="171"/>
              </a:spcBef>
              <a:tabLst>
                <a:tab pos="60873" algn="l"/>
                <a:tab pos="97396" algn="l"/>
              </a:tabLst>
            </a:pPr>
            <a:endParaRPr lang="en-US" altLang="ko-KR"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p:txBody>
      </p:sp>
      <p:sp>
        <p:nvSpPr>
          <p:cNvPr id="26" name="직사각형 25">
            <a:extLst>
              <a:ext uri="{FF2B5EF4-FFF2-40B4-BE49-F238E27FC236}">
                <a16:creationId xmlns:a16="http://schemas.microsoft.com/office/drawing/2014/main" id="{630CFED9-7593-4B08-B17C-E2F65F1D770C}"/>
              </a:ext>
            </a:extLst>
          </p:cNvPr>
          <p:cNvSpPr/>
          <p:nvPr/>
        </p:nvSpPr>
        <p:spPr>
          <a:xfrm>
            <a:off x="5345906" y="3561252"/>
            <a:ext cx="4381969" cy="579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spcBef>
                <a:spcPts val="171"/>
              </a:spcBef>
              <a:tabLst>
                <a:tab pos="60873" algn="l"/>
                <a:tab pos="97396" algn="l"/>
              </a:tabLst>
            </a:pPr>
            <a:r>
              <a:rPr lang="en-US" altLang="ko-KR"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r>
              <a:rPr lang="ko-KR" altLang="en-US"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두 점사이의 최단 거리를 피타고라스 정리로 계산</a:t>
            </a:r>
          </a:p>
          <a:p>
            <a:pPr>
              <a:spcBef>
                <a:spcPts val="171"/>
              </a:spcBef>
              <a:tabLst>
                <a:tab pos="60873" algn="l"/>
                <a:tab pos="97396" algn="l"/>
              </a:tabLst>
            </a:pPr>
            <a:endParaRPr lang="en-US" altLang="ko-KR"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endParaRPr>
          </a:p>
        </p:txBody>
      </p:sp>
      <p:sp>
        <p:nvSpPr>
          <p:cNvPr id="27" name="직사각형 26">
            <a:extLst>
              <a:ext uri="{FF2B5EF4-FFF2-40B4-BE49-F238E27FC236}">
                <a16:creationId xmlns:a16="http://schemas.microsoft.com/office/drawing/2014/main" id="{E15C8FF5-1784-44DF-9868-6F8BF69AC1E7}"/>
              </a:ext>
            </a:extLst>
          </p:cNvPr>
          <p:cNvSpPr/>
          <p:nvPr/>
        </p:nvSpPr>
        <p:spPr>
          <a:xfrm>
            <a:off x="5345906" y="5768830"/>
            <a:ext cx="3961021" cy="579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spcBef>
                <a:spcPts val="171"/>
              </a:spcBef>
              <a:tabLst>
                <a:tab pos="60873" algn="l"/>
                <a:tab pos="97396" algn="l"/>
              </a:tabLst>
            </a:pPr>
            <a:r>
              <a:rPr lang="en-US" altLang="ko-KR"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r>
              <a:rPr lang="ko-KR" altLang="en-US"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출발점에서 도착점까지 수평</a:t>
            </a:r>
            <a:r>
              <a:rPr lang="en-US" altLang="ko-KR"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a:t>
            </a:r>
            <a:r>
              <a:rPr lang="ko-KR" altLang="en-US"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수직이동으로 </a:t>
            </a:r>
          </a:p>
          <a:p>
            <a:pPr>
              <a:spcBef>
                <a:spcPts val="171"/>
              </a:spcBef>
              <a:tabLst>
                <a:tab pos="60873" algn="l"/>
                <a:tab pos="97396" algn="l"/>
              </a:tabLst>
            </a:pPr>
            <a:r>
              <a:rPr lang="ko-KR" altLang="en-US" b="1" spc="-60" dirty="0">
                <a:ln>
                  <a:solidFill>
                    <a:schemeClr val="accent1">
                      <a:shade val="50000"/>
                      <a:alpha val="0"/>
                    </a:schemeClr>
                  </a:solidFill>
                </a:ln>
                <a:solidFill>
                  <a:schemeClr val="tx1">
                    <a:lumMod val="75000"/>
                    <a:lumOff val="25000"/>
                  </a:schemeClr>
                </a:solidFill>
                <a:latin typeface="나눔바른고딕" panose="020B0603020101020101" pitchFamily="50" charset="-127"/>
                <a:ea typeface="나눔바른고딕" panose="020B0603020101020101" pitchFamily="50" charset="-127"/>
              </a:rPr>
              <a:t>   갈 수 있는 최단거리를 계산</a:t>
            </a:r>
          </a:p>
        </p:txBody>
      </p:sp>
    </p:spTree>
    <p:extLst>
      <p:ext uri="{BB962C8B-B14F-4D97-AF65-F5344CB8AC3E}">
        <p14:creationId xmlns:p14="http://schemas.microsoft.com/office/powerpoint/2010/main" val="3092050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8">
            <a:extLst>
              <a:ext uri="{FF2B5EF4-FFF2-40B4-BE49-F238E27FC236}">
                <a16:creationId xmlns:a16="http://schemas.microsoft.com/office/drawing/2014/main" id="{740AEA4B-1FD3-4B9B-A822-3A461C147B44}"/>
              </a:ext>
            </a:extLst>
          </p:cNvPr>
          <p:cNvSpPr>
            <a:spLocks noGrp="1"/>
          </p:cNvSpPr>
          <p:nvPr>
            <p:ph type="title"/>
          </p:nvPr>
        </p:nvSpPr>
        <p:spPr>
          <a:xfrm>
            <a:off x="312007" y="174072"/>
            <a:ext cx="919995" cy="576312"/>
          </a:xfrm>
        </p:spPr>
        <p:txBody>
          <a:bodyPr/>
          <a:lstStyle/>
          <a:p>
            <a:r>
              <a:rPr lang="ko-KR" altLang="en-US" dirty="0"/>
              <a:t>코드</a:t>
            </a:r>
          </a:p>
        </p:txBody>
      </p:sp>
      <p:sp>
        <p:nvSpPr>
          <p:cNvPr id="6" name="제목 1">
            <a:extLst>
              <a:ext uri="{FF2B5EF4-FFF2-40B4-BE49-F238E27FC236}">
                <a16:creationId xmlns:a16="http://schemas.microsoft.com/office/drawing/2014/main" id="{B5D9B760-702D-4409-8626-2BF2D13FF746}"/>
              </a:ext>
            </a:extLst>
          </p:cNvPr>
          <p:cNvSpPr txBox="1">
            <a:spLocks/>
          </p:cNvSpPr>
          <p:nvPr/>
        </p:nvSpPr>
        <p:spPr>
          <a:xfrm>
            <a:off x="386883" y="1080818"/>
            <a:ext cx="9276887" cy="461665"/>
          </a:xfrm>
          <a:prstGeom prst="rect">
            <a:avLst/>
          </a:prstGeom>
        </p:spPr>
        <p:txBody>
          <a:bodyPr wrap="square">
            <a:spAutoFit/>
          </a:bodyPr>
          <a:lstStyle>
            <a:defPPr>
              <a:defRPr lang="ko-KR"/>
            </a:defPPr>
            <a:lvl1pPr>
              <a:defRPr sz="2600" spc="-300">
                <a:ln>
                  <a:solidFill>
                    <a:schemeClr val="accent1">
                      <a:shade val="50000"/>
                      <a:alpha val="0"/>
                    </a:schemeClr>
                  </a:solidFill>
                </a:ln>
                <a:solidFill>
                  <a:srgbClr val="446684"/>
                </a:solidFill>
                <a:latin typeface="YD윤고딕 340" panose="02020603020101020101" pitchFamily="18" charset="-127"/>
                <a:ea typeface="YD윤고딕 340" panose="02020603020101020101" pitchFamily="18" charset="-127"/>
              </a:defRPr>
            </a:lvl1pPr>
          </a:lstStyle>
          <a:p>
            <a:pPr>
              <a:spcBef>
                <a:spcPts val="171"/>
              </a:spcBef>
              <a:tabLst>
                <a:tab pos="60873" algn="l"/>
                <a:tab pos="97396" algn="l"/>
              </a:tabLst>
            </a:pPr>
            <a:r>
              <a:rPr lang="ko-KR" altLang="en-US" sz="2400" spc="-150" dirty="0">
                <a:latin typeface="나눔바른고딕" panose="020B0603020101020101" pitchFamily="50" charset="-127"/>
                <a:ea typeface="나눔바른고딕" panose="020B0603020101020101" pitchFamily="50" charset="-127"/>
              </a:rPr>
              <a:t>책 정보 검색</a:t>
            </a:r>
            <a:r>
              <a:rPr lang="en-US" altLang="ko-KR" sz="2400" spc="-150" dirty="0">
                <a:latin typeface="나눔바른고딕" panose="020B0603020101020101" pitchFamily="50" charset="-127"/>
                <a:ea typeface="나눔바른고딕" panose="020B0603020101020101" pitchFamily="50" charset="-127"/>
              </a:rPr>
              <a:t>, </a:t>
            </a:r>
            <a:r>
              <a:rPr lang="ko-KR" altLang="en-US" sz="2400" spc="-150" dirty="0">
                <a:latin typeface="나눔바른고딕" panose="020B0603020101020101" pitchFamily="50" charset="-127"/>
                <a:ea typeface="나눔바른고딕" panose="020B0603020101020101" pitchFamily="50" charset="-127"/>
              </a:rPr>
              <a:t>번역</a:t>
            </a:r>
          </a:p>
        </p:txBody>
      </p:sp>
      <p:cxnSp>
        <p:nvCxnSpPr>
          <p:cNvPr id="10" name="직선 연결선 9">
            <a:extLst>
              <a:ext uri="{FF2B5EF4-FFF2-40B4-BE49-F238E27FC236}">
                <a16:creationId xmlns:a16="http://schemas.microsoft.com/office/drawing/2014/main" id="{7B97E5A1-F080-4AF0-89D3-8B0BAEED275C}"/>
              </a:ext>
            </a:extLst>
          </p:cNvPr>
          <p:cNvCxnSpPr/>
          <p:nvPr/>
        </p:nvCxnSpPr>
        <p:spPr>
          <a:xfrm>
            <a:off x="-13148" y="1296284"/>
            <a:ext cx="308605" cy="0"/>
          </a:xfrm>
          <a:prstGeom prst="line">
            <a:avLst/>
          </a:prstGeom>
          <a:ln>
            <a:solidFill>
              <a:srgbClr val="446684"/>
            </a:solidFill>
            <a:tailEnd type="oval" w="sm" len="sm"/>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125C84D9-F5A8-406C-B733-A43572A41FFD}"/>
              </a:ext>
            </a:extLst>
          </p:cNvPr>
          <p:cNvPicPr>
            <a:picLocks noChangeAspect="1"/>
          </p:cNvPicPr>
          <p:nvPr/>
        </p:nvPicPr>
        <p:blipFill rotWithShape="1">
          <a:blip r:embed="rId2"/>
          <a:srcRect l="56770" t="21229" r="2944" b="35780"/>
          <a:stretch/>
        </p:blipFill>
        <p:spPr>
          <a:xfrm>
            <a:off x="643088" y="1542483"/>
            <a:ext cx="4307290" cy="2585544"/>
          </a:xfrm>
          <a:prstGeom prst="rect">
            <a:avLst/>
          </a:prstGeom>
        </p:spPr>
      </p:pic>
      <p:pic>
        <p:nvPicPr>
          <p:cNvPr id="7" name="그림 6">
            <a:extLst>
              <a:ext uri="{FF2B5EF4-FFF2-40B4-BE49-F238E27FC236}">
                <a16:creationId xmlns:a16="http://schemas.microsoft.com/office/drawing/2014/main" id="{289DACDD-B286-4C33-AD37-E03153E52881}"/>
              </a:ext>
            </a:extLst>
          </p:cNvPr>
          <p:cNvPicPr>
            <a:picLocks noChangeAspect="1"/>
          </p:cNvPicPr>
          <p:nvPr/>
        </p:nvPicPr>
        <p:blipFill rotWithShape="1">
          <a:blip r:embed="rId3"/>
          <a:srcRect l="56796" t="22278" r="2918" b="39187"/>
          <a:stretch/>
        </p:blipFill>
        <p:spPr>
          <a:xfrm>
            <a:off x="632513" y="4589692"/>
            <a:ext cx="4307289" cy="2317531"/>
          </a:xfrm>
          <a:prstGeom prst="rect">
            <a:avLst/>
          </a:prstGeom>
        </p:spPr>
      </p:pic>
      <p:pic>
        <p:nvPicPr>
          <p:cNvPr id="13" name="그림 12">
            <a:extLst>
              <a:ext uri="{FF2B5EF4-FFF2-40B4-BE49-F238E27FC236}">
                <a16:creationId xmlns:a16="http://schemas.microsoft.com/office/drawing/2014/main" id="{1D735F39-F69D-421A-9DE7-52B5165D80C3}"/>
              </a:ext>
            </a:extLst>
          </p:cNvPr>
          <p:cNvPicPr>
            <a:picLocks noChangeAspect="1"/>
          </p:cNvPicPr>
          <p:nvPr/>
        </p:nvPicPr>
        <p:blipFill rotWithShape="1">
          <a:blip r:embed="rId3"/>
          <a:srcRect l="56796" t="61465" r="2819" b="13498"/>
          <a:stretch/>
        </p:blipFill>
        <p:spPr>
          <a:xfrm>
            <a:off x="5676986" y="1542483"/>
            <a:ext cx="4317864" cy="1505752"/>
          </a:xfrm>
          <a:prstGeom prst="rect">
            <a:avLst/>
          </a:prstGeom>
        </p:spPr>
      </p:pic>
      <p:pic>
        <p:nvPicPr>
          <p:cNvPr id="5" name="그림 4">
            <a:extLst>
              <a:ext uri="{FF2B5EF4-FFF2-40B4-BE49-F238E27FC236}">
                <a16:creationId xmlns:a16="http://schemas.microsoft.com/office/drawing/2014/main" id="{32422EB1-A3C3-4092-ACC4-B90B51D6B910}"/>
              </a:ext>
            </a:extLst>
          </p:cNvPr>
          <p:cNvPicPr>
            <a:picLocks noChangeAspect="1"/>
          </p:cNvPicPr>
          <p:nvPr/>
        </p:nvPicPr>
        <p:blipFill rotWithShape="1">
          <a:blip r:embed="rId4"/>
          <a:srcRect l="8553" t="30142" r="51161" b="9566"/>
          <a:stretch/>
        </p:blipFill>
        <p:spPr>
          <a:xfrm>
            <a:off x="5676986" y="3281154"/>
            <a:ext cx="4307289" cy="3626069"/>
          </a:xfrm>
          <a:prstGeom prst="rect">
            <a:avLst/>
          </a:prstGeom>
        </p:spPr>
      </p:pic>
    </p:spTree>
    <p:extLst>
      <p:ext uri="{BB962C8B-B14F-4D97-AF65-F5344CB8AC3E}">
        <p14:creationId xmlns:p14="http://schemas.microsoft.com/office/powerpoint/2010/main" val="93712155"/>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1541</TotalTime>
  <Words>530</Words>
  <Application>Microsoft Office PowerPoint</Application>
  <PresentationFormat>사용자 지정</PresentationFormat>
  <Paragraphs>96</Paragraphs>
  <Slides>14</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14</vt:i4>
      </vt:variant>
    </vt:vector>
  </HeadingPairs>
  <TitlesOfParts>
    <vt:vector size="22" baseType="lpstr">
      <vt:lpstr>Calibri</vt:lpstr>
      <vt:lpstr>Arial</vt:lpstr>
      <vt:lpstr>Times New Roman</vt:lpstr>
      <vt:lpstr>Calibri Light</vt:lpstr>
      <vt:lpstr>맑은 고딕</vt:lpstr>
      <vt:lpstr>나눔바른고딕</vt:lpstr>
      <vt:lpstr>Wingdings</vt:lpstr>
      <vt:lpstr>Office 테마</vt:lpstr>
      <vt:lpstr>PowerPoint 프레젠테이션</vt:lpstr>
      <vt:lpstr>PowerPoint 프레젠테이션</vt:lpstr>
      <vt:lpstr>문제 정의</vt:lpstr>
      <vt:lpstr>구현 방법</vt:lpstr>
      <vt:lpstr>구현방법</vt:lpstr>
      <vt:lpstr>알고리즘</vt:lpstr>
      <vt:lpstr>알고리즘</vt:lpstr>
      <vt:lpstr>  </vt:lpstr>
      <vt:lpstr>코드</vt:lpstr>
      <vt:lpstr>코드</vt:lpstr>
      <vt:lpstr>코드</vt:lpstr>
      <vt:lpstr>결과</vt:lpstr>
      <vt:lpstr>역할 분담 &amp; 소감</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zer549</dc:creator>
  <cp:lastModifiedBy>Min Eunkyoung</cp:lastModifiedBy>
  <cp:revision>118</cp:revision>
  <dcterms:created xsi:type="dcterms:W3CDTF">2019-06-07T03:43:52Z</dcterms:created>
  <dcterms:modified xsi:type="dcterms:W3CDTF">2021-06-09T04:56:44Z</dcterms:modified>
</cp:coreProperties>
</file>